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0" r:id="rId5"/>
  </p:sldMasterIdLst>
  <p:notesMasterIdLst>
    <p:notesMasterId r:id="rId24"/>
  </p:notesMasterIdLst>
  <p:sldIdLst>
    <p:sldId id="256" r:id="rId6"/>
    <p:sldId id="257" r:id="rId7"/>
    <p:sldId id="260" r:id="rId8"/>
    <p:sldId id="258" r:id="rId9"/>
    <p:sldId id="273" r:id="rId10"/>
    <p:sldId id="269" r:id="rId11"/>
    <p:sldId id="270" r:id="rId12"/>
    <p:sldId id="268" r:id="rId13"/>
    <p:sldId id="267" r:id="rId14"/>
    <p:sldId id="266" r:id="rId15"/>
    <p:sldId id="265" r:id="rId16"/>
    <p:sldId id="275" r:id="rId17"/>
    <p:sldId id="276" r:id="rId18"/>
    <p:sldId id="277" r:id="rId19"/>
    <p:sldId id="278" r:id="rId20"/>
    <p:sldId id="279" r:id="rId21"/>
    <p:sldId id="280" r:id="rId22"/>
    <p:sldId id="281" r:id="rId23"/>
  </p:sldIdLst>
  <p:sldSz cx="12192000" cy="6858000"/>
  <p:notesSz cx="6858000" cy="9144000"/>
  <p:defaultText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60434B-6318-47A8-8CFB-DD005ADC87BD}" v="212" dt="2021-11-09T17:30:20.115"/>
    <p1510:client id="{3821E4A2-BDB3-4DDA-8045-529C3C802ED6}" v="9" dt="2021-11-10T09:56:27.667"/>
    <p1510:client id="{3B15711A-F14B-46F2-858D-B86C1F3C010C}" v="13" dt="2021-11-09T17:03:54.900"/>
    <p1510:client id="{6CF35059-414B-4D31-B98F-7BAD97A275AC}" v="174" dt="2021-11-10T09:55:16.861"/>
    <p1510:client id="{726AA1A7-98E7-42CA-BCA8-766BDB4AC16F}" v="5" dt="2021-11-10T10:15:49.187"/>
    <p1510:client id="{9CFBEEF2-219A-4F50-8D18-DB3D35382FE1}" v="1" dt="2021-11-10T09:56:43.635"/>
    <p1510:client id="{D3975553-BC8C-428E-AC7A-EF07BDD2DD76}" v="8" dt="2021-11-09T17:08:20.258"/>
    <p1510:client id="{DA534508-DB1B-47B5-88C8-E18834AFC44B}" v="3" dt="2021-11-10T02:04:13.607"/>
    <p1510:client id="{DC94D205-CE08-4818-AE6A-09446B4EDC84}" v="1" dt="2021-11-09T16:58:10.974"/>
    <p1510:client id="{FCA64AF3-F78A-467C-B5C6-27E87799D4CD}" v="53" dt="2021-11-10T02:02:53.8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p:scale>
          <a:sx n="66" d="100"/>
          <a:sy n="66" d="100"/>
        </p:scale>
        <p:origin x="2336" y="1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el Verscheure" userId="S::1902903@laurea.fi::1d988244-75a5-4164-8073-70095d87fa64" providerId="AD" clId="Web-{DA534508-DB1B-47B5-88C8-E18834AFC44B}"/>
    <pc:docChg chg="modSld">
      <pc:chgData name="Roel Verscheure" userId="S::1902903@laurea.fi::1d988244-75a5-4164-8073-70095d87fa64" providerId="AD" clId="Web-{DA534508-DB1B-47B5-88C8-E18834AFC44B}" dt="2021-11-10T02:04:13.310" v="1" actId="20577"/>
      <pc:docMkLst>
        <pc:docMk/>
      </pc:docMkLst>
      <pc:sldChg chg="modSp">
        <pc:chgData name="Roel Verscheure" userId="S::1902903@laurea.fi::1d988244-75a5-4164-8073-70095d87fa64" providerId="AD" clId="Web-{DA534508-DB1B-47B5-88C8-E18834AFC44B}" dt="2021-11-10T02:04:13.310" v="1" actId="20577"/>
        <pc:sldMkLst>
          <pc:docMk/>
          <pc:sldMk cId="3960013251" sldId="258"/>
        </pc:sldMkLst>
        <pc:spChg chg="mod">
          <ac:chgData name="Roel Verscheure" userId="S::1902903@laurea.fi::1d988244-75a5-4164-8073-70095d87fa64" providerId="AD" clId="Web-{DA534508-DB1B-47B5-88C8-E18834AFC44B}" dt="2021-11-10T02:04:13.310" v="1" actId="20577"/>
          <ac:spMkLst>
            <pc:docMk/>
            <pc:sldMk cId="3960013251" sldId="258"/>
            <ac:spMk id="3" creationId="{45700F7D-B394-244A-B975-1B88CFE6E9A4}"/>
          </ac:spMkLst>
        </pc:spChg>
      </pc:sldChg>
    </pc:docChg>
  </pc:docChgLst>
  <pc:docChgLst>
    <pc:chgData name="Roel Verscheure" userId="S::1902903@laurea.fi::1d988244-75a5-4164-8073-70095d87fa64" providerId="AD" clId="Web-{726AA1A7-98E7-42CA-BCA8-766BDB4AC16F}"/>
    <pc:docChg chg="modSld">
      <pc:chgData name="Roel Verscheure" userId="S::1902903@laurea.fi::1d988244-75a5-4164-8073-70095d87fa64" providerId="AD" clId="Web-{726AA1A7-98E7-42CA-BCA8-766BDB4AC16F}" dt="2021-11-10T10:15:49.187" v="4" actId="20577"/>
      <pc:docMkLst>
        <pc:docMk/>
      </pc:docMkLst>
      <pc:sldChg chg="modSp">
        <pc:chgData name="Roel Verscheure" userId="S::1902903@laurea.fi::1d988244-75a5-4164-8073-70095d87fa64" providerId="AD" clId="Web-{726AA1A7-98E7-42CA-BCA8-766BDB4AC16F}" dt="2021-11-10T10:15:49.187" v="4" actId="20577"/>
        <pc:sldMkLst>
          <pc:docMk/>
          <pc:sldMk cId="2720165812" sldId="260"/>
        </pc:sldMkLst>
        <pc:spChg chg="mod">
          <ac:chgData name="Roel Verscheure" userId="S::1902903@laurea.fi::1d988244-75a5-4164-8073-70095d87fa64" providerId="AD" clId="Web-{726AA1A7-98E7-42CA-BCA8-766BDB4AC16F}" dt="2021-11-10T10:15:49.187" v="4" actId="20577"/>
          <ac:spMkLst>
            <pc:docMk/>
            <pc:sldMk cId="2720165812" sldId="260"/>
            <ac:spMk id="2" creationId="{A2F9914C-DF25-DB43-B1BD-92ACFA88CE37}"/>
          </ac:spMkLst>
        </pc:spChg>
      </pc:sldChg>
    </pc:docChg>
  </pc:docChgLst>
  <pc:docChgLst>
    <pc:chgData name="Santiago Lobo van Wersch" userId="S::1902889@laurea.fi::e963139b-d7b7-40ca-a682-3f42bc82eee4" providerId="AD" clId="Web-{9CFBEEF2-219A-4F50-8D18-DB3D35382FE1}"/>
    <pc:docChg chg="modSld">
      <pc:chgData name="Santiago Lobo van Wersch" userId="S::1902889@laurea.fi::e963139b-d7b7-40ca-a682-3f42bc82eee4" providerId="AD" clId="Web-{9CFBEEF2-219A-4F50-8D18-DB3D35382FE1}" dt="2021-11-10T09:56:43.635" v="0"/>
      <pc:docMkLst>
        <pc:docMk/>
      </pc:docMkLst>
      <pc:sldChg chg="delSp">
        <pc:chgData name="Santiago Lobo van Wersch" userId="S::1902889@laurea.fi::e963139b-d7b7-40ca-a682-3f42bc82eee4" providerId="AD" clId="Web-{9CFBEEF2-219A-4F50-8D18-DB3D35382FE1}" dt="2021-11-10T09:56:43.635" v="0"/>
        <pc:sldMkLst>
          <pc:docMk/>
          <pc:sldMk cId="713571178" sldId="256"/>
        </pc:sldMkLst>
        <pc:spChg chg="del">
          <ac:chgData name="Santiago Lobo van Wersch" userId="S::1902889@laurea.fi::e963139b-d7b7-40ca-a682-3f42bc82eee4" providerId="AD" clId="Web-{9CFBEEF2-219A-4F50-8D18-DB3D35382FE1}" dt="2021-11-10T09:56:43.635" v="0"/>
          <ac:spMkLst>
            <pc:docMk/>
            <pc:sldMk cId="713571178" sldId="256"/>
            <ac:spMk id="3" creationId="{4C4BA5D0-FB92-5D48-9B3F-7E23F15FC61A}"/>
          </ac:spMkLst>
        </pc:spChg>
      </pc:sldChg>
    </pc:docChg>
  </pc:docChgLst>
  <pc:docChgLst>
    <pc:chgData name="Santiago Lobo van Wersch" userId="S::1902889@laurea.fi::e963139b-d7b7-40ca-a682-3f42bc82eee4" providerId="AD" clId="Web-{3821E4A2-BDB3-4DDA-8045-529C3C802ED6}"/>
    <pc:docChg chg="addSld delSld modSld">
      <pc:chgData name="Santiago Lobo van Wersch" userId="S::1902889@laurea.fi::e963139b-d7b7-40ca-a682-3f42bc82eee4" providerId="AD" clId="Web-{3821E4A2-BDB3-4DDA-8045-529C3C802ED6}" dt="2021-11-10T09:56:27.667" v="7"/>
      <pc:docMkLst>
        <pc:docMk/>
      </pc:docMkLst>
      <pc:sldChg chg="delSp modSp add replId">
        <pc:chgData name="Santiago Lobo van Wersch" userId="S::1902889@laurea.fi::e963139b-d7b7-40ca-a682-3f42bc82eee4" providerId="AD" clId="Web-{3821E4A2-BDB3-4DDA-8045-529C3C802ED6}" dt="2021-11-10T09:56:27.667" v="7"/>
        <pc:sldMkLst>
          <pc:docMk/>
          <pc:sldMk cId="2198465172" sldId="271"/>
        </pc:sldMkLst>
        <pc:spChg chg="mod">
          <ac:chgData name="Santiago Lobo van Wersch" userId="S::1902889@laurea.fi::e963139b-d7b7-40ca-a682-3f42bc82eee4" providerId="AD" clId="Web-{3821E4A2-BDB3-4DDA-8045-529C3C802ED6}" dt="2021-11-10T09:26:00.764" v="1" actId="20577"/>
          <ac:spMkLst>
            <pc:docMk/>
            <pc:sldMk cId="2198465172" sldId="271"/>
            <ac:spMk id="2" creationId="{B7F11CF6-AA3D-4E1D-96BD-BF30F8E290ED}"/>
          </ac:spMkLst>
        </pc:spChg>
        <pc:spChg chg="del">
          <ac:chgData name="Santiago Lobo van Wersch" userId="S::1902889@laurea.fi::e963139b-d7b7-40ca-a682-3f42bc82eee4" providerId="AD" clId="Web-{3821E4A2-BDB3-4DDA-8045-529C3C802ED6}" dt="2021-11-10T09:56:27.667" v="7"/>
          <ac:spMkLst>
            <pc:docMk/>
            <pc:sldMk cId="2198465172" sldId="271"/>
            <ac:spMk id="3" creationId="{AEC7E24E-02FA-49FB-931E-648634E32634}"/>
          </ac:spMkLst>
        </pc:spChg>
      </pc:sldChg>
      <pc:sldChg chg="addSp delSp modSp add del replId">
        <pc:chgData name="Santiago Lobo van Wersch" userId="S::1902889@laurea.fi::e963139b-d7b7-40ca-a682-3f42bc82eee4" providerId="AD" clId="Web-{3821E4A2-BDB3-4DDA-8045-529C3C802ED6}" dt="2021-11-10T09:56:24.823" v="6"/>
        <pc:sldMkLst>
          <pc:docMk/>
          <pc:sldMk cId="3079681838" sldId="272"/>
        </pc:sldMkLst>
        <pc:spChg chg="del">
          <ac:chgData name="Santiago Lobo van Wersch" userId="S::1902889@laurea.fi::e963139b-d7b7-40ca-a682-3f42bc82eee4" providerId="AD" clId="Web-{3821E4A2-BDB3-4DDA-8045-529C3C802ED6}" dt="2021-11-10T09:26:08.780" v="4"/>
          <ac:spMkLst>
            <pc:docMk/>
            <pc:sldMk cId="3079681838" sldId="272"/>
            <ac:spMk id="2" creationId="{B7F11CF6-AA3D-4E1D-96BD-BF30F8E290ED}"/>
          </ac:spMkLst>
        </pc:spChg>
        <pc:spChg chg="del">
          <ac:chgData name="Santiago Lobo van Wersch" userId="S::1902889@laurea.fi::e963139b-d7b7-40ca-a682-3f42bc82eee4" providerId="AD" clId="Web-{3821E4A2-BDB3-4DDA-8045-529C3C802ED6}" dt="2021-11-10T09:26:06.076" v="3"/>
          <ac:spMkLst>
            <pc:docMk/>
            <pc:sldMk cId="3079681838" sldId="272"/>
            <ac:spMk id="3" creationId="{AEC7E24E-02FA-49FB-931E-648634E32634}"/>
          </ac:spMkLst>
        </pc:spChg>
        <pc:spChg chg="add del mod">
          <ac:chgData name="Santiago Lobo van Wersch" userId="S::1902889@laurea.fi::e963139b-d7b7-40ca-a682-3f42bc82eee4" providerId="AD" clId="Web-{3821E4A2-BDB3-4DDA-8045-529C3C802ED6}" dt="2021-11-10T09:26:26.468" v="5"/>
          <ac:spMkLst>
            <pc:docMk/>
            <pc:sldMk cId="3079681838" sldId="272"/>
            <ac:spMk id="5" creationId="{C3EC0574-CF17-483F-B39D-2D64842E193C}"/>
          </ac:spMkLst>
        </pc:spChg>
      </pc:sldChg>
    </pc:docChg>
  </pc:docChgLst>
  <pc:docChgLst>
    <pc:chgData name="Nguyen Nguyen" userId="S::1902882@laurea.fi::b04c137f-b239-49ae-bbbd-f90519527bfc" providerId="AD" clId="Web-{3B15711A-F14B-46F2-858D-B86C1F3C010C}"/>
    <pc:docChg chg="addSld modSld addMainMaster">
      <pc:chgData name="Nguyen Nguyen" userId="S::1902882@laurea.fi::b04c137f-b239-49ae-bbbd-f90519527bfc" providerId="AD" clId="Web-{3B15711A-F14B-46F2-858D-B86C1F3C010C}" dt="2021-11-09T17:03:54.900" v="11" actId="14100"/>
      <pc:docMkLst>
        <pc:docMk/>
      </pc:docMkLst>
      <pc:sldChg chg="modSp add">
        <pc:chgData name="Nguyen Nguyen" userId="S::1902882@laurea.fi::b04c137f-b239-49ae-bbbd-f90519527bfc" providerId="AD" clId="Web-{3B15711A-F14B-46F2-858D-B86C1F3C010C}" dt="2021-11-09T17:03:54.900" v="11" actId="14100"/>
        <pc:sldMkLst>
          <pc:docMk/>
          <pc:sldMk cId="3573761141" sldId="263"/>
        </pc:sldMkLst>
        <pc:spChg chg="mod">
          <ac:chgData name="Nguyen Nguyen" userId="S::1902882@laurea.fi::b04c137f-b239-49ae-bbbd-f90519527bfc" providerId="AD" clId="Web-{3B15711A-F14B-46F2-858D-B86C1F3C010C}" dt="2021-11-09T17:03:34.197" v="8" actId="20577"/>
          <ac:spMkLst>
            <pc:docMk/>
            <pc:sldMk cId="3573761141" sldId="263"/>
            <ac:spMk id="28" creationId="{757E8399-D3CD-4CFF-B553-1CD7208C4162}"/>
          </ac:spMkLst>
        </pc:spChg>
        <pc:picChg chg="mod">
          <ac:chgData name="Nguyen Nguyen" userId="S::1902882@laurea.fi::b04c137f-b239-49ae-bbbd-f90519527bfc" providerId="AD" clId="Web-{3B15711A-F14B-46F2-858D-B86C1F3C010C}" dt="2021-11-09T17:03:54.900" v="11" actId="14100"/>
          <ac:picMkLst>
            <pc:docMk/>
            <pc:sldMk cId="3573761141" sldId="263"/>
            <ac:picMk id="6" creationId="{88812FE0-B6F1-9B4F-A356-8DB9F3CEF432}"/>
          </ac:picMkLst>
        </pc:picChg>
      </pc:sldChg>
      <pc:sldMasterChg chg="add addSldLayout">
        <pc:chgData name="Nguyen Nguyen" userId="S::1902882@laurea.fi::b04c137f-b239-49ae-bbbd-f90519527bfc" providerId="AD" clId="Web-{3B15711A-F14B-46F2-858D-B86C1F3C010C}" dt="2021-11-09T17:03:20.243" v="0"/>
        <pc:sldMasterMkLst>
          <pc:docMk/>
          <pc:sldMasterMk cId="89968662" sldId="2147483660"/>
        </pc:sldMasterMkLst>
        <pc:sldLayoutChg chg="add">
          <pc:chgData name="Nguyen Nguyen" userId="S::1902882@laurea.fi::b04c137f-b239-49ae-bbbd-f90519527bfc" providerId="AD" clId="Web-{3B15711A-F14B-46F2-858D-B86C1F3C010C}" dt="2021-11-09T17:03:20.243" v="0"/>
          <pc:sldLayoutMkLst>
            <pc:docMk/>
            <pc:sldMasterMk cId="89968662" sldId="2147483660"/>
            <pc:sldLayoutMk cId="635799966" sldId="2147483661"/>
          </pc:sldLayoutMkLst>
        </pc:sldLayoutChg>
        <pc:sldLayoutChg chg="add">
          <pc:chgData name="Nguyen Nguyen" userId="S::1902882@laurea.fi::b04c137f-b239-49ae-bbbd-f90519527bfc" providerId="AD" clId="Web-{3B15711A-F14B-46F2-858D-B86C1F3C010C}" dt="2021-11-09T17:03:20.243" v="0"/>
          <pc:sldLayoutMkLst>
            <pc:docMk/>
            <pc:sldMasterMk cId="89968662" sldId="2147483660"/>
            <pc:sldLayoutMk cId="4063981539" sldId="2147483662"/>
          </pc:sldLayoutMkLst>
        </pc:sldLayoutChg>
        <pc:sldLayoutChg chg="add">
          <pc:chgData name="Nguyen Nguyen" userId="S::1902882@laurea.fi::b04c137f-b239-49ae-bbbd-f90519527bfc" providerId="AD" clId="Web-{3B15711A-F14B-46F2-858D-B86C1F3C010C}" dt="2021-11-09T17:03:20.243" v="0"/>
          <pc:sldLayoutMkLst>
            <pc:docMk/>
            <pc:sldMasterMk cId="89968662" sldId="2147483660"/>
            <pc:sldLayoutMk cId="3484101977" sldId="2147483664"/>
          </pc:sldLayoutMkLst>
        </pc:sldLayoutChg>
        <pc:sldLayoutChg chg="add">
          <pc:chgData name="Nguyen Nguyen" userId="S::1902882@laurea.fi::b04c137f-b239-49ae-bbbd-f90519527bfc" providerId="AD" clId="Web-{3B15711A-F14B-46F2-858D-B86C1F3C010C}" dt="2021-11-09T17:03:20.243" v="0"/>
          <pc:sldLayoutMkLst>
            <pc:docMk/>
            <pc:sldMasterMk cId="89968662" sldId="2147483660"/>
            <pc:sldLayoutMk cId="2439367321" sldId="2147483665"/>
          </pc:sldLayoutMkLst>
        </pc:sldLayoutChg>
        <pc:sldLayoutChg chg="add">
          <pc:chgData name="Nguyen Nguyen" userId="S::1902882@laurea.fi::b04c137f-b239-49ae-bbbd-f90519527bfc" providerId="AD" clId="Web-{3B15711A-F14B-46F2-858D-B86C1F3C010C}" dt="2021-11-09T17:03:20.243" v="0"/>
          <pc:sldLayoutMkLst>
            <pc:docMk/>
            <pc:sldMasterMk cId="89968662" sldId="2147483660"/>
            <pc:sldLayoutMk cId="2167691126" sldId="2147483666"/>
          </pc:sldLayoutMkLst>
        </pc:sldLayoutChg>
        <pc:sldLayoutChg chg="add">
          <pc:chgData name="Nguyen Nguyen" userId="S::1902882@laurea.fi::b04c137f-b239-49ae-bbbd-f90519527bfc" providerId="AD" clId="Web-{3B15711A-F14B-46F2-858D-B86C1F3C010C}" dt="2021-11-09T17:03:20.243" v="0"/>
          <pc:sldLayoutMkLst>
            <pc:docMk/>
            <pc:sldMasterMk cId="89968662" sldId="2147483660"/>
            <pc:sldLayoutMk cId="1617477038" sldId="2147483667"/>
          </pc:sldLayoutMkLst>
        </pc:sldLayoutChg>
        <pc:sldLayoutChg chg="add">
          <pc:chgData name="Nguyen Nguyen" userId="S::1902882@laurea.fi::b04c137f-b239-49ae-bbbd-f90519527bfc" providerId="AD" clId="Web-{3B15711A-F14B-46F2-858D-B86C1F3C010C}" dt="2021-11-09T17:03:20.243" v="0"/>
          <pc:sldLayoutMkLst>
            <pc:docMk/>
            <pc:sldMasterMk cId="89968662" sldId="2147483660"/>
            <pc:sldLayoutMk cId="3610014742" sldId="2147483668"/>
          </pc:sldLayoutMkLst>
        </pc:sldLayoutChg>
      </pc:sldMasterChg>
    </pc:docChg>
  </pc:docChgLst>
  <pc:docChgLst>
    <pc:chgData name="Nguyen Nguyen" userId="S::1902882@laurea.fi::b04c137f-b239-49ae-bbbd-f90519527bfc" providerId="AD" clId="Web-{DC94D205-CE08-4818-AE6A-09446B4EDC84}"/>
    <pc:docChg chg="modSld">
      <pc:chgData name="Nguyen Nguyen" userId="S::1902882@laurea.fi::b04c137f-b239-49ae-bbbd-f90519527bfc" providerId="AD" clId="Web-{DC94D205-CE08-4818-AE6A-09446B4EDC84}" dt="2021-11-09T16:58:10.974" v="1" actId="20577"/>
      <pc:docMkLst>
        <pc:docMk/>
      </pc:docMkLst>
      <pc:sldChg chg="modSp">
        <pc:chgData name="Nguyen Nguyen" userId="S::1902882@laurea.fi::b04c137f-b239-49ae-bbbd-f90519527bfc" providerId="AD" clId="Web-{DC94D205-CE08-4818-AE6A-09446B4EDC84}" dt="2021-11-09T16:58:10.974" v="1" actId="20577"/>
        <pc:sldMkLst>
          <pc:docMk/>
          <pc:sldMk cId="3960013251" sldId="258"/>
        </pc:sldMkLst>
        <pc:spChg chg="mod">
          <ac:chgData name="Nguyen Nguyen" userId="S::1902882@laurea.fi::b04c137f-b239-49ae-bbbd-f90519527bfc" providerId="AD" clId="Web-{DC94D205-CE08-4818-AE6A-09446B4EDC84}" dt="2021-11-09T16:58:10.974" v="1" actId="20577"/>
          <ac:spMkLst>
            <pc:docMk/>
            <pc:sldMk cId="3960013251" sldId="258"/>
            <ac:spMk id="3" creationId="{45700F7D-B394-244A-B975-1B88CFE6E9A4}"/>
          </ac:spMkLst>
        </pc:spChg>
      </pc:sldChg>
    </pc:docChg>
  </pc:docChgLst>
  <pc:docChgLst>
    <pc:chgData name="Roel Verscheure" userId="S::1902903@laurea.fi::1d988244-75a5-4164-8073-70095d87fa64" providerId="AD" clId="Web-{FCA64AF3-F78A-467C-B5C6-27E87799D4CD}"/>
    <pc:docChg chg="addSld modSld">
      <pc:chgData name="Roel Verscheure" userId="S::1902903@laurea.fi::1d988244-75a5-4164-8073-70095d87fa64" providerId="AD" clId="Web-{FCA64AF3-F78A-467C-B5C6-27E87799D4CD}" dt="2021-11-10T02:02:53.810" v="51" actId="20577"/>
      <pc:docMkLst>
        <pc:docMk/>
      </pc:docMkLst>
      <pc:sldChg chg="addSp modSp new mod setBg">
        <pc:chgData name="Roel Verscheure" userId="S::1902903@laurea.fi::1d988244-75a5-4164-8073-70095d87fa64" providerId="AD" clId="Web-{FCA64AF3-F78A-467C-B5C6-27E87799D4CD}" dt="2021-11-10T02:02:53.810" v="51" actId="20577"/>
        <pc:sldMkLst>
          <pc:docMk/>
          <pc:sldMk cId="1154657522" sldId="269"/>
        </pc:sldMkLst>
        <pc:spChg chg="mod">
          <ac:chgData name="Roel Verscheure" userId="S::1902903@laurea.fi::1d988244-75a5-4164-8073-70095d87fa64" providerId="AD" clId="Web-{FCA64AF3-F78A-467C-B5C6-27E87799D4CD}" dt="2021-11-10T02:00:38.636" v="9" actId="20577"/>
          <ac:spMkLst>
            <pc:docMk/>
            <pc:sldMk cId="1154657522" sldId="269"/>
            <ac:spMk id="2" creationId="{FB6D067B-314A-41D4-963A-2B3A9E0039B6}"/>
          </ac:spMkLst>
        </pc:spChg>
        <pc:spChg chg="mod">
          <ac:chgData name="Roel Verscheure" userId="S::1902903@laurea.fi::1d988244-75a5-4164-8073-70095d87fa64" providerId="AD" clId="Web-{FCA64AF3-F78A-467C-B5C6-27E87799D4CD}" dt="2021-11-10T02:02:53.810" v="51" actId="20577"/>
          <ac:spMkLst>
            <pc:docMk/>
            <pc:sldMk cId="1154657522" sldId="269"/>
            <ac:spMk id="3" creationId="{B9F94AD2-2790-41A1-9053-363BBC5EDA1D}"/>
          </ac:spMkLst>
        </pc:spChg>
        <pc:spChg chg="add">
          <ac:chgData name="Roel Verscheure" userId="S::1902903@laurea.fi::1d988244-75a5-4164-8073-70095d87fa64" providerId="AD" clId="Web-{FCA64AF3-F78A-467C-B5C6-27E87799D4CD}" dt="2021-11-10T02:00:27.792" v="6"/>
          <ac:spMkLst>
            <pc:docMk/>
            <pc:sldMk cId="1154657522" sldId="269"/>
            <ac:spMk id="8" creationId="{5A0118C5-4F8D-4CF4-BADD-53FEACC6C42A}"/>
          </ac:spMkLst>
        </pc:spChg>
        <pc:spChg chg="add">
          <ac:chgData name="Roel Verscheure" userId="S::1902903@laurea.fi::1d988244-75a5-4164-8073-70095d87fa64" providerId="AD" clId="Web-{FCA64AF3-F78A-467C-B5C6-27E87799D4CD}" dt="2021-11-10T02:00:27.792" v="6"/>
          <ac:spMkLst>
            <pc:docMk/>
            <pc:sldMk cId="1154657522" sldId="269"/>
            <ac:spMk id="10" creationId="{4E0A5C5C-2A95-428E-9F6A-0D29EBD57C9F}"/>
          </ac:spMkLst>
        </pc:spChg>
        <pc:spChg chg="add">
          <ac:chgData name="Roel Verscheure" userId="S::1902903@laurea.fi::1d988244-75a5-4164-8073-70095d87fa64" providerId="AD" clId="Web-{FCA64AF3-F78A-467C-B5C6-27E87799D4CD}" dt="2021-11-10T02:00:27.792" v="6"/>
          <ac:spMkLst>
            <pc:docMk/>
            <pc:sldMk cId="1154657522" sldId="269"/>
            <ac:spMk id="12" creationId="{1056F38F-7C4E-461D-8709-7D0024AE1F79}"/>
          </ac:spMkLst>
        </pc:spChg>
        <pc:spChg chg="add">
          <ac:chgData name="Roel Verscheure" userId="S::1902903@laurea.fi::1d988244-75a5-4164-8073-70095d87fa64" providerId="AD" clId="Web-{FCA64AF3-F78A-467C-B5C6-27E87799D4CD}" dt="2021-11-10T02:00:27.792" v="6"/>
          <ac:spMkLst>
            <pc:docMk/>
            <pc:sldMk cId="1154657522" sldId="269"/>
            <ac:spMk id="14" creationId="{C7278469-3C3C-49CE-AEEE-E176A4900B78}"/>
          </ac:spMkLst>
        </pc:spChg>
        <pc:spChg chg="add">
          <ac:chgData name="Roel Verscheure" userId="S::1902903@laurea.fi::1d988244-75a5-4164-8073-70095d87fa64" providerId="AD" clId="Web-{FCA64AF3-F78A-467C-B5C6-27E87799D4CD}" dt="2021-11-10T02:00:27.792" v="6"/>
          <ac:spMkLst>
            <pc:docMk/>
            <pc:sldMk cId="1154657522" sldId="269"/>
            <ac:spMk id="20" creationId="{4C6598AB-1C17-4D54-951C-A082D94ACB7A}"/>
          </ac:spMkLst>
        </pc:spChg>
        <pc:spChg chg="add">
          <ac:chgData name="Roel Verscheure" userId="S::1902903@laurea.fi::1d988244-75a5-4164-8073-70095d87fa64" providerId="AD" clId="Web-{FCA64AF3-F78A-467C-B5C6-27E87799D4CD}" dt="2021-11-10T02:00:27.792" v="6"/>
          <ac:spMkLst>
            <pc:docMk/>
            <pc:sldMk cId="1154657522" sldId="269"/>
            <ac:spMk id="22" creationId="{C83B66D7-137D-4AC1-B172-53D60F08BEB5}"/>
          </ac:spMkLst>
        </pc:spChg>
        <pc:spChg chg="add">
          <ac:chgData name="Roel Verscheure" userId="S::1902903@laurea.fi::1d988244-75a5-4164-8073-70095d87fa64" providerId="AD" clId="Web-{FCA64AF3-F78A-467C-B5C6-27E87799D4CD}" dt="2021-11-10T02:00:27.792" v="6"/>
          <ac:spMkLst>
            <pc:docMk/>
            <pc:sldMk cId="1154657522" sldId="269"/>
            <ac:spMk id="24" creationId="{F6B92503-6984-4D15-8B98-8718709B785D}"/>
          </ac:spMkLst>
        </pc:spChg>
        <pc:spChg chg="add">
          <ac:chgData name="Roel Verscheure" userId="S::1902903@laurea.fi::1d988244-75a5-4164-8073-70095d87fa64" providerId="AD" clId="Web-{FCA64AF3-F78A-467C-B5C6-27E87799D4CD}" dt="2021-11-10T02:00:27.792" v="6"/>
          <ac:spMkLst>
            <pc:docMk/>
            <pc:sldMk cId="1154657522" sldId="269"/>
            <ac:spMk id="26" creationId="{08DDF938-524E-4C18-A47D-C00627832366}"/>
          </ac:spMkLst>
        </pc:spChg>
        <pc:grpChg chg="add">
          <ac:chgData name="Roel Verscheure" userId="S::1902903@laurea.fi::1d988244-75a5-4164-8073-70095d87fa64" providerId="AD" clId="Web-{FCA64AF3-F78A-467C-B5C6-27E87799D4CD}" dt="2021-11-10T02:00:27.792" v="6"/>
          <ac:grpSpMkLst>
            <pc:docMk/>
            <pc:sldMk cId="1154657522" sldId="269"/>
            <ac:grpSpMk id="16" creationId="{93DC754C-7E09-422D-A8BB-AF632E90DFA2}"/>
          </ac:grpSpMkLst>
        </pc:grpChg>
        <pc:grpChg chg="add">
          <ac:chgData name="Roel Verscheure" userId="S::1902903@laurea.fi::1d988244-75a5-4164-8073-70095d87fa64" providerId="AD" clId="Web-{FCA64AF3-F78A-467C-B5C6-27E87799D4CD}" dt="2021-11-10T02:00:27.792" v="6"/>
          <ac:grpSpMkLst>
            <pc:docMk/>
            <pc:sldMk cId="1154657522" sldId="269"/>
            <ac:grpSpMk id="28" creationId="{3773FAF5-C452-4455-9411-D6AF5EBD4CA9}"/>
          </ac:grpSpMkLst>
        </pc:grpChg>
      </pc:sldChg>
    </pc:docChg>
  </pc:docChgLst>
  <pc:docChgLst>
    <pc:chgData name="Roel Verscheure" userId="S::1902903@laurea.fi::1d988244-75a5-4164-8073-70095d87fa64" providerId="AD" clId="Web-{6CF35059-414B-4D31-B98F-7BAD97A275AC}"/>
    <pc:docChg chg="addSld delSld modSld sldOrd">
      <pc:chgData name="Roel Verscheure" userId="S::1902903@laurea.fi::1d988244-75a5-4164-8073-70095d87fa64" providerId="AD" clId="Web-{6CF35059-414B-4D31-B98F-7BAD97A275AC}" dt="2021-11-10T09:55:16.861" v="173" actId="20577"/>
      <pc:docMkLst>
        <pc:docMk/>
      </pc:docMkLst>
      <pc:sldChg chg="modSp">
        <pc:chgData name="Roel Verscheure" userId="S::1902903@laurea.fi::1d988244-75a5-4164-8073-70095d87fa64" providerId="AD" clId="Web-{6CF35059-414B-4D31-B98F-7BAD97A275AC}" dt="2021-11-10T09:09:41.071" v="86" actId="20577"/>
        <pc:sldMkLst>
          <pc:docMk/>
          <pc:sldMk cId="3960013251" sldId="258"/>
        </pc:sldMkLst>
        <pc:spChg chg="mod">
          <ac:chgData name="Roel Verscheure" userId="S::1902903@laurea.fi::1d988244-75a5-4164-8073-70095d87fa64" providerId="AD" clId="Web-{6CF35059-414B-4D31-B98F-7BAD97A275AC}" dt="2021-11-10T09:09:41.071" v="86" actId="20577"/>
          <ac:spMkLst>
            <pc:docMk/>
            <pc:sldMk cId="3960013251" sldId="258"/>
            <ac:spMk id="3" creationId="{45700F7D-B394-244A-B975-1B88CFE6E9A4}"/>
          </ac:spMkLst>
        </pc:spChg>
      </pc:sldChg>
      <pc:sldChg chg="addSp delSp modSp ord">
        <pc:chgData name="Roel Verscheure" userId="S::1902903@laurea.fi::1d988244-75a5-4164-8073-70095d87fa64" providerId="AD" clId="Web-{6CF35059-414B-4D31-B98F-7BAD97A275AC}" dt="2021-11-10T09:09:55.524" v="87"/>
        <pc:sldMkLst>
          <pc:docMk/>
          <pc:sldMk cId="2720165812" sldId="260"/>
        </pc:sldMkLst>
        <pc:spChg chg="mod">
          <ac:chgData name="Roel Verscheure" userId="S::1902903@laurea.fi::1d988244-75a5-4164-8073-70095d87fa64" providerId="AD" clId="Web-{6CF35059-414B-4D31-B98F-7BAD97A275AC}" dt="2021-11-10T09:07:31.209" v="81"/>
          <ac:spMkLst>
            <pc:docMk/>
            <pc:sldMk cId="2720165812" sldId="260"/>
            <ac:spMk id="2" creationId="{A2F9914C-DF25-DB43-B1BD-92ACFA88CE37}"/>
          </ac:spMkLst>
        </pc:spChg>
        <pc:spChg chg="mod">
          <ac:chgData name="Roel Verscheure" userId="S::1902903@laurea.fi::1d988244-75a5-4164-8073-70095d87fa64" providerId="AD" clId="Web-{6CF35059-414B-4D31-B98F-7BAD97A275AC}" dt="2021-11-10T09:08:10.225" v="84" actId="20577"/>
          <ac:spMkLst>
            <pc:docMk/>
            <pc:sldMk cId="2720165812" sldId="260"/>
            <ac:spMk id="3" creationId="{BC81624C-7CB6-1D41-910F-244F8F9476B2}"/>
          </ac:spMkLst>
        </pc:spChg>
        <pc:spChg chg="del">
          <ac:chgData name="Roel Verscheure" userId="S::1902903@laurea.fi::1d988244-75a5-4164-8073-70095d87fa64" providerId="AD" clId="Web-{6CF35059-414B-4D31-B98F-7BAD97A275AC}" dt="2021-11-10T09:07:31.209" v="81"/>
          <ac:spMkLst>
            <pc:docMk/>
            <pc:sldMk cId="2720165812" sldId="260"/>
            <ac:spMk id="8" creationId="{7264F718-7FAC-4056-9FA9-A603EC682FE7}"/>
          </ac:spMkLst>
        </pc:spChg>
        <pc:spChg chg="del">
          <ac:chgData name="Roel Verscheure" userId="S::1902903@laurea.fi::1d988244-75a5-4164-8073-70095d87fa64" providerId="AD" clId="Web-{6CF35059-414B-4D31-B98F-7BAD97A275AC}" dt="2021-11-10T09:07:31.209" v="81"/>
          <ac:spMkLst>
            <pc:docMk/>
            <pc:sldMk cId="2720165812" sldId="260"/>
            <ac:spMk id="10" creationId="{F74639F7-E3C7-4165-A83E-6386A86BA1DA}"/>
          </ac:spMkLst>
        </pc:spChg>
        <pc:spChg chg="del">
          <ac:chgData name="Roel Verscheure" userId="S::1902903@laurea.fi::1d988244-75a5-4164-8073-70095d87fa64" providerId="AD" clId="Web-{6CF35059-414B-4D31-B98F-7BAD97A275AC}" dt="2021-11-10T09:07:31.209" v="81"/>
          <ac:spMkLst>
            <pc:docMk/>
            <pc:sldMk cId="2720165812" sldId="260"/>
            <ac:spMk id="12" creationId="{8B3AF0F1-707A-463E-B5EE-33C63A40CFC9}"/>
          </ac:spMkLst>
        </pc:spChg>
        <pc:spChg chg="add">
          <ac:chgData name="Roel Verscheure" userId="S::1902903@laurea.fi::1d988244-75a5-4164-8073-70095d87fa64" providerId="AD" clId="Web-{6CF35059-414B-4D31-B98F-7BAD97A275AC}" dt="2021-11-10T09:07:31.209" v="81"/>
          <ac:spMkLst>
            <pc:docMk/>
            <pc:sldMk cId="2720165812" sldId="260"/>
            <ac:spMk id="17" creationId="{5A0118C5-4F8D-4CF4-BADD-53FEACC6C42A}"/>
          </ac:spMkLst>
        </pc:spChg>
        <pc:spChg chg="add">
          <ac:chgData name="Roel Verscheure" userId="S::1902903@laurea.fi::1d988244-75a5-4164-8073-70095d87fa64" providerId="AD" clId="Web-{6CF35059-414B-4D31-B98F-7BAD97A275AC}" dt="2021-11-10T09:07:31.209" v="81"/>
          <ac:spMkLst>
            <pc:docMk/>
            <pc:sldMk cId="2720165812" sldId="260"/>
            <ac:spMk id="19" creationId="{4E0A5C5C-2A95-428E-9F6A-0D29EBD57C9F}"/>
          </ac:spMkLst>
        </pc:spChg>
        <pc:spChg chg="add">
          <ac:chgData name="Roel Verscheure" userId="S::1902903@laurea.fi::1d988244-75a5-4164-8073-70095d87fa64" providerId="AD" clId="Web-{6CF35059-414B-4D31-B98F-7BAD97A275AC}" dt="2021-11-10T09:07:31.209" v="81"/>
          <ac:spMkLst>
            <pc:docMk/>
            <pc:sldMk cId="2720165812" sldId="260"/>
            <ac:spMk id="21" creationId="{1056F38F-7C4E-461D-8709-7D0024AE1F79}"/>
          </ac:spMkLst>
        </pc:spChg>
        <pc:spChg chg="add">
          <ac:chgData name="Roel Verscheure" userId="S::1902903@laurea.fi::1d988244-75a5-4164-8073-70095d87fa64" providerId="AD" clId="Web-{6CF35059-414B-4D31-B98F-7BAD97A275AC}" dt="2021-11-10T09:07:31.209" v="81"/>
          <ac:spMkLst>
            <pc:docMk/>
            <pc:sldMk cId="2720165812" sldId="260"/>
            <ac:spMk id="23" creationId="{C7278469-3C3C-49CE-AEEE-E176A4900B78}"/>
          </ac:spMkLst>
        </pc:spChg>
        <pc:spChg chg="add">
          <ac:chgData name="Roel Verscheure" userId="S::1902903@laurea.fi::1d988244-75a5-4164-8073-70095d87fa64" providerId="AD" clId="Web-{6CF35059-414B-4D31-B98F-7BAD97A275AC}" dt="2021-11-10T09:07:31.209" v="81"/>
          <ac:spMkLst>
            <pc:docMk/>
            <pc:sldMk cId="2720165812" sldId="260"/>
            <ac:spMk id="29" creationId="{4C6598AB-1C17-4D54-951C-A082D94ACB7A}"/>
          </ac:spMkLst>
        </pc:spChg>
        <pc:spChg chg="add">
          <ac:chgData name="Roel Verscheure" userId="S::1902903@laurea.fi::1d988244-75a5-4164-8073-70095d87fa64" providerId="AD" clId="Web-{6CF35059-414B-4D31-B98F-7BAD97A275AC}" dt="2021-11-10T09:07:31.209" v="81"/>
          <ac:spMkLst>
            <pc:docMk/>
            <pc:sldMk cId="2720165812" sldId="260"/>
            <ac:spMk id="31" creationId="{C83B66D7-137D-4AC1-B172-53D60F08BEB5}"/>
          </ac:spMkLst>
        </pc:spChg>
        <pc:spChg chg="add">
          <ac:chgData name="Roel Verscheure" userId="S::1902903@laurea.fi::1d988244-75a5-4164-8073-70095d87fa64" providerId="AD" clId="Web-{6CF35059-414B-4D31-B98F-7BAD97A275AC}" dt="2021-11-10T09:07:31.209" v="81"/>
          <ac:spMkLst>
            <pc:docMk/>
            <pc:sldMk cId="2720165812" sldId="260"/>
            <ac:spMk id="33" creationId="{F6B92503-6984-4D15-8B98-8718709B785D}"/>
          </ac:spMkLst>
        </pc:spChg>
        <pc:spChg chg="add">
          <ac:chgData name="Roel Verscheure" userId="S::1902903@laurea.fi::1d988244-75a5-4164-8073-70095d87fa64" providerId="AD" clId="Web-{6CF35059-414B-4D31-B98F-7BAD97A275AC}" dt="2021-11-10T09:07:31.209" v="81"/>
          <ac:spMkLst>
            <pc:docMk/>
            <pc:sldMk cId="2720165812" sldId="260"/>
            <ac:spMk id="35" creationId="{08DDF938-524E-4C18-A47D-C00627832366}"/>
          </ac:spMkLst>
        </pc:spChg>
        <pc:grpChg chg="add">
          <ac:chgData name="Roel Verscheure" userId="S::1902903@laurea.fi::1d988244-75a5-4164-8073-70095d87fa64" providerId="AD" clId="Web-{6CF35059-414B-4D31-B98F-7BAD97A275AC}" dt="2021-11-10T09:07:31.209" v="81"/>
          <ac:grpSpMkLst>
            <pc:docMk/>
            <pc:sldMk cId="2720165812" sldId="260"/>
            <ac:grpSpMk id="25" creationId="{93DC754C-7E09-422D-A8BB-AF632E90DFA2}"/>
          </ac:grpSpMkLst>
        </pc:grpChg>
        <pc:grpChg chg="add">
          <ac:chgData name="Roel Verscheure" userId="S::1902903@laurea.fi::1d988244-75a5-4164-8073-70095d87fa64" providerId="AD" clId="Web-{6CF35059-414B-4D31-B98F-7BAD97A275AC}" dt="2021-11-10T09:07:31.209" v="81"/>
          <ac:grpSpMkLst>
            <pc:docMk/>
            <pc:sldMk cId="2720165812" sldId="260"/>
            <ac:grpSpMk id="37" creationId="{3773FAF5-C452-4455-9411-D6AF5EBD4CA9}"/>
          </ac:grpSpMkLst>
        </pc:grpChg>
      </pc:sldChg>
      <pc:sldChg chg="del">
        <pc:chgData name="Roel Verscheure" userId="S::1902903@laurea.fi::1d988244-75a5-4164-8073-70095d87fa64" providerId="AD" clId="Web-{6CF35059-414B-4D31-B98F-7BAD97A275AC}" dt="2021-11-10T09:08:27.257" v="85"/>
        <pc:sldMkLst>
          <pc:docMk/>
          <pc:sldMk cId="1176525505" sldId="261"/>
        </pc:sldMkLst>
      </pc:sldChg>
      <pc:sldChg chg="addSp modSp new mod setBg modClrScheme chgLayout">
        <pc:chgData name="Roel Verscheure" userId="S::1902903@laurea.fi::1d988244-75a5-4164-8073-70095d87fa64" providerId="AD" clId="Web-{6CF35059-414B-4D31-B98F-7BAD97A275AC}" dt="2021-11-10T09:04:23.221" v="12"/>
        <pc:sldMkLst>
          <pc:docMk/>
          <pc:sldMk cId="2182376965" sldId="270"/>
        </pc:sldMkLst>
        <pc:spChg chg="mod ord">
          <ac:chgData name="Roel Verscheure" userId="S::1902903@laurea.fi::1d988244-75a5-4164-8073-70095d87fa64" providerId="AD" clId="Web-{6CF35059-414B-4D31-B98F-7BAD97A275AC}" dt="2021-11-10T09:04:23.221" v="12"/>
          <ac:spMkLst>
            <pc:docMk/>
            <pc:sldMk cId="2182376965" sldId="270"/>
            <ac:spMk id="2" creationId="{B7F11CF6-AA3D-4E1D-96BD-BF30F8E290ED}"/>
          </ac:spMkLst>
        </pc:spChg>
        <pc:spChg chg="mod ord">
          <ac:chgData name="Roel Verscheure" userId="S::1902903@laurea.fi::1d988244-75a5-4164-8073-70095d87fa64" providerId="AD" clId="Web-{6CF35059-414B-4D31-B98F-7BAD97A275AC}" dt="2021-11-10T09:04:23.221" v="12"/>
          <ac:spMkLst>
            <pc:docMk/>
            <pc:sldMk cId="2182376965" sldId="270"/>
            <ac:spMk id="3" creationId="{AEC7E24E-02FA-49FB-931E-648634E32634}"/>
          </ac:spMkLst>
        </pc:spChg>
        <pc:spChg chg="add">
          <ac:chgData name="Roel Verscheure" userId="S::1902903@laurea.fi::1d988244-75a5-4164-8073-70095d87fa64" providerId="AD" clId="Web-{6CF35059-414B-4D31-B98F-7BAD97A275AC}" dt="2021-11-10T09:04:23.221" v="12"/>
          <ac:spMkLst>
            <pc:docMk/>
            <pc:sldMk cId="2182376965" sldId="270"/>
            <ac:spMk id="8" creationId="{787F4F1C-8D3D-4EC1-B72D-A0470A5A08B8}"/>
          </ac:spMkLst>
        </pc:spChg>
        <pc:grpChg chg="add">
          <ac:chgData name="Roel Verscheure" userId="S::1902903@laurea.fi::1d988244-75a5-4164-8073-70095d87fa64" providerId="AD" clId="Web-{6CF35059-414B-4D31-B98F-7BAD97A275AC}" dt="2021-11-10T09:04:23.221" v="12"/>
          <ac:grpSpMkLst>
            <pc:docMk/>
            <pc:sldMk cId="2182376965" sldId="270"/>
            <ac:grpSpMk id="10" creationId="{D1E3DD61-64DB-46AD-B249-E273CD86B051}"/>
          </ac:grpSpMkLst>
        </pc:grpChg>
      </pc:sldChg>
      <pc:sldChg chg="addSp modSp new mod setBg">
        <pc:chgData name="Roel Verscheure" userId="S::1902903@laurea.fi::1d988244-75a5-4164-8073-70095d87fa64" providerId="AD" clId="Web-{6CF35059-414B-4D31-B98F-7BAD97A275AC}" dt="2021-11-10T09:55:16.861" v="173" actId="20577"/>
        <pc:sldMkLst>
          <pc:docMk/>
          <pc:sldMk cId="2440174273" sldId="273"/>
        </pc:sldMkLst>
        <pc:spChg chg="mod">
          <ac:chgData name="Roel Verscheure" userId="S::1902903@laurea.fi::1d988244-75a5-4164-8073-70095d87fa64" providerId="AD" clId="Web-{6CF35059-414B-4D31-B98F-7BAD97A275AC}" dt="2021-11-10T09:54:38.016" v="169"/>
          <ac:spMkLst>
            <pc:docMk/>
            <pc:sldMk cId="2440174273" sldId="273"/>
            <ac:spMk id="2" creationId="{9EA64D46-6398-41CC-8492-7A511F77C864}"/>
          </ac:spMkLst>
        </pc:spChg>
        <pc:spChg chg="mod">
          <ac:chgData name="Roel Verscheure" userId="S::1902903@laurea.fi::1d988244-75a5-4164-8073-70095d87fa64" providerId="AD" clId="Web-{6CF35059-414B-4D31-B98F-7BAD97A275AC}" dt="2021-11-10T09:55:16.861" v="173" actId="20577"/>
          <ac:spMkLst>
            <pc:docMk/>
            <pc:sldMk cId="2440174273" sldId="273"/>
            <ac:spMk id="3" creationId="{823ED84E-AD65-478B-9C36-C82FCC6B21F1}"/>
          </ac:spMkLst>
        </pc:spChg>
        <pc:spChg chg="add">
          <ac:chgData name="Roel Verscheure" userId="S::1902903@laurea.fi::1d988244-75a5-4164-8073-70095d87fa64" providerId="AD" clId="Web-{6CF35059-414B-4D31-B98F-7BAD97A275AC}" dt="2021-11-10T09:54:38.016" v="169"/>
          <ac:spMkLst>
            <pc:docMk/>
            <pc:sldMk cId="2440174273" sldId="273"/>
            <ac:spMk id="8" creationId="{5A0118C5-4F8D-4CF4-BADD-53FEACC6C42A}"/>
          </ac:spMkLst>
        </pc:spChg>
        <pc:spChg chg="add">
          <ac:chgData name="Roel Verscheure" userId="S::1902903@laurea.fi::1d988244-75a5-4164-8073-70095d87fa64" providerId="AD" clId="Web-{6CF35059-414B-4D31-B98F-7BAD97A275AC}" dt="2021-11-10T09:54:38.016" v="169"/>
          <ac:spMkLst>
            <pc:docMk/>
            <pc:sldMk cId="2440174273" sldId="273"/>
            <ac:spMk id="10" creationId="{4E0A5C5C-2A95-428E-9F6A-0D29EBD57C9F}"/>
          </ac:spMkLst>
        </pc:spChg>
        <pc:spChg chg="add">
          <ac:chgData name="Roel Verscheure" userId="S::1902903@laurea.fi::1d988244-75a5-4164-8073-70095d87fa64" providerId="AD" clId="Web-{6CF35059-414B-4D31-B98F-7BAD97A275AC}" dt="2021-11-10T09:54:38.016" v="169"/>
          <ac:spMkLst>
            <pc:docMk/>
            <pc:sldMk cId="2440174273" sldId="273"/>
            <ac:spMk id="12" creationId="{1056F38F-7C4E-461D-8709-7D0024AE1F79}"/>
          </ac:spMkLst>
        </pc:spChg>
        <pc:spChg chg="add">
          <ac:chgData name="Roel Verscheure" userId="S::1902903@laurea.fi::1d988244-75a5-4164-8073-70095d87fa64" providerId="AD" clId="Web-{6CF35059-414B-4D31-B98F-7BAD97A275AC}" dt="2021-11-10T09:54:38.016" v="169"/>
          <ac:spMkLst>
            <pc:docMk/>
            <pc:sldMk cId="2440174273" sldId="273"/>
            <ac:spMk id="14" creationId="{C7278469-3C3C-49CE-AEEE-E176A4900B78}"/>
          </ac:spMkLst>
        </pc:spChg>
        <pc:spChg chg="add">
          <ac:chgData name="Roel Verscheure" userId="S::1902903@laurea.fi::1d988244-75a5-4164-8073-70095d87fa64" providerId="AD" clId="Web-{6CF35059-414B-4D31-B98F-7BAD97A275AC}" dt="2021-11-10T09:54:38.016" v="169"/>
          <ac:spMkLst>
            <pc:docMk/>
            <pc:sldMk cId="2440174273" sldId="273"/>
            <ac:spMk id="20" creationId="{4C6598AB-1C17-4D54-951C-A082D94ACB7A}"/>
          </ac:spMkLst>
        </pc:spChg>
        <pc:spChg chg="add">
          <ac:chgData name="Roel Verscheure" userId="S::1902903@laurea.fi::1d988244-75a5-4164-8073-70095d87fa64" providerId="AD" clId="Web-{6CF35059-414B-4D31-B98F-7BAD97A275AC}" dt="2021-11-10T09:54:38.016" v="169"/>
          <ac:spMkLst>
            <pc:docMk/>
            <pc:sldMk cId="2440174273" sldId="273"/>
            <ac:spMk id="22" creationId="{C83B66D7-137D-4AC1-B172-53D60F08BEB5}"/>
          </ac:spMkLst>
        </pc:spChg>
        <pc:spChg chg="add">
          <ac:chgData name="Roel Verscheure" userId="S::1902903@laurea.fi::1d988244-75a5-4164-8073-70095d87fa64" providerId="AD" clId="Web-{6CF35059-414B-4D31-B98F-7BAD97A275AC}" dt="2021-11-10T09:54:38.016" v="169"/>
          <ac:spMkLst>
            <pc:docMk/>
            <pc:sldMk cId="2440174273" sldId="273"/>
            <ac:spMk id="24" creationId="{F6B92503-6984-4D15-8B98-8718709B785D}"/>
          </ac:spMkLst>
        </pc:spChg>
        <pc:spChg chg="add">
          <ac:chgData name="Roel Verscheure" userId="S::1902903@laurea.fi::1d988244-75a5-4164-8073-70095d87fa64" providerId="AD" clId="Web-{6CF35059-414B-4D31-B98F-7BAD97A275AC}" dt="2021-11-10T09:54:38.016" v="169"/>
          <ac:spMkLst>
            <pc:docMk/>
            <pc:sldMk cId="2440174273" sldId="273"/>
            <ac:spMk id="26" creationId="{08DDF938-524E-4C18-A47D-C00627832366}"/>
          </ac:spMkLst>
        </pc:spChg>
        <pc:grpChg chg="add">
          <ac:chgData name="Roel Verscheure" userId="S::1902903@laurea.fi::1d988244-75a5-4164-8073-70095d87fa64" providerId="AD" clId="Web-{6CF35059-414B-4D31-B98F-7BAD97A275AC}" dt="2021-11-10T09:54:38.016" v="169"/>
          <ac:grpSpMkLst>
            <pc:docMk/>
            <pc:sldMk cId="2440174273" sldId="273"/>
            <ac:grpSpMk id="16" creationId="{93DC754C-7E09-422D-A8BB-AF632E90DFA2}"/>
          </ac:grpSpMkLst>
        </pc:grpChg>
        <pc:grpChg chg="add">
          <ac:chgData name="Roel Verscheure" userId="S::1902903@laurea.fi::1d988244-75a5-4164-8073-70095d87fa64" providerId="AD" clId="Web-{6CF35059-414B-4D31-B98F-7BAD97A275AC}" dt="2021-11-10T09:54:38.016" v="169"/>
          <ac:grpSpMkLst>
            <pc:docMk/>
            <pc:sldMk cId="2440174273" sldId="273"/>
            <ac:grpSpMk id="28" creationId="{3773FAF5-C452-4455-9411-D6AF5EBD4CA9}"/>
          </ac:grpSpMkLst>
        </pc:grpChg>
      </pc:sldChg>
    </pc:docChg>
  </pc:docChgLst>
  <pc:docChgLst>
    <pc:chgData name="Nguyen Nguyen" userId="S::1902882@laurea.fi::b04c137f-b239-49ae-bbbd-f90519527bfc" providerId="AD" clId="Web-{2860434B-6318-47A8-8CFB-DD005ADC87BD}"/>
    <pc:docChg chg="addSld delSld modSld">
      <pc:chgData name="Nguyen Nguyen" userId="S::1902882@laurea.fi::b04c137f-b239-49ae-bbbd-f90519527bfc" providerId="AD" clId="Web-{2860434B-6318-47A8-8CFB-DD005ADC87BD}" dt="2021-11-09T17:30:25.881" v="222"/>
      <pc:docMkLst>
        <pc:docMk/>
      </pc:docMkLst>
      <pc:sldChg chg="addSp modSp mod setBg">
        <pc:chgData name="Nguyen Nguyen" userId="S::1902882@laurea.fi::b04c137f-b239-49ae-bbbd-f90519527bfc" providerId="AD" clId="Web-{2860434B-6318-47A8-8CFB-DD005ADC87BD}" dt="2021-11-09T17:19:43.052" v="139"/>
        <pc:sldMkLst>
          <pc:docMk/>
          <pc:sldMk cId="713571178" sldId="256"/>
        </pc:sldMkLst>
        <pc:spChg chg="mod">
          <ac:chgData name="Nguyen Nguyen" userId="S::1902882@laurea.fi::b04c137f-b239-49ae-bbbd-f90519527bfc" providerId="AD" clId="Web-{2860434B-6318-47A8-8CFB-DD005ADC87BD}" dt="2021-11-09T17:19:43.052" v="139"/>
          <ac:spMkLst>
            <pc:docMk/>
            <pc:sldMk cId="713571178" sldId="256"/>
            <ac:spMk id="2" creationId="{E63F7B27-A5AD-F449-9429-DEBF4E77B8D7}"/>
          </ac:spMkLst>
        </pc:spChg>
        <pc:spChg chg="mod">
          <ac:chgData name="Nguyen Nguyen" userId="S::1902882@laurea.fi::b04c137f-b239-49ae-bbbd-f90519527bfc" providerId="AD" clId="Web-{2860434B-6318-47A8-8CFB-DD005ADC87BD}" dt="2021-11-09T17:19:43.052" v="139"/>
          <ac:spMkLst>
            <pc:docMk/>
            <pc:sldMk cId="713571178" sldId="256"/>
            <ac:spMk id="3" creationId="{4C4BA5D0-FB92-5D48-9B3F-7E23F15FC61A}"/>
          </ac:spMkLst>
        </pc:spChg>
        <pc:spChg chg="add">
          <ac:chgData name="Nguyen Nguyen" userId="S::1902882@laurea.fi::b04c137f-b239-49ae-bbbd-f90519527bfc" providerId="AD" clId="Web-{2860434B-6318-47A8-8CFB-DD005ADC87BD}" dt="2021-11-09T17:19:43.052" v="139"/>
          <ac:spMkLst>
            <pc:docMk/>
            <pc:sldMk cId="713571178" sldId="256"/>
            <ac:spMk id="8" creationId="{489B7BFD-8F45-4093-AD9C-91B15B0503D9}"/>
          </ac:spMkLst>
        </pc:spChg>
        <pc:spChg chg="add">
          <ac:chgData name="Nguyen Nguyen" userId="S::1902882@laurea.fi::b04c137f-b239-49ae-bbbd-f90519527bfc" providerId="AD" clId="Web-{2860434B-6318-47A8-8CFB-DD005ADC87BD}" dt="2021-11-09T17:19:43.052" v="139"/>
          <ac:spMkLst>
            <pc:docMk/>
            <pc:sldMk cId="713571178" sldId="256"/>
            <ac:spMk id="14" creationId="{498F8FF6-43B4-494A-AF8F-123A4983EDF7}"/>
          </ac:spMkLst>
        </pc:spChg>
        <pc:spChg chg="add">
          <ac:chgData name="Nguyen Nguyen" userId="S::1902882@laurea.fi::b04c137f-b239-49ae-bbbd-f90519527bfc" providerId="AD" clId="Web-{2860434B-6318-47A8-8CFB-DD005ADC87BD}" dt="2021-11-09T17:19:43.052" v="139"/>
          <ac:spMkLst>
            <pc:docMk/>
            <pc:sldMk cId="713571178" sldId="256"/>
            <ac:spMk id="16" creationId="{2B06059C-C357-4011-82B9-9C0106301384}"/>
          </ac:spMkLst>
        </pc:spChg>
        <pc:spChg chg="add">
          <ac:chgData name="Nguyen Nguyen" userId="S::1902882@laurea.fi::b04c137f-b239-49ae-bbbd-f90519527bfc" providerId="AD" clId="Web-{2860434B-6318-47A8-8CFB-DD005ADC87BD}" dt="2021-11-09T17:19:43.052" v="139"/>
          <ac:spMkLst>
            <pc:docMk/>
            <pc:sldMk cId="713571178" sldId="256"/>
            <ac:spMk id="18" creationId="{5AFEC601-A132-47EE-B0C2-B38ACD9FCE6F}"/>
          </ac:spMkLst>
        </pc:spChg>
        <pc:spChg chg="add">
          <ac:chgData name="Nguyen Nguyen" userId="S::1902882@laurea.fi::b04c137f-b239-49ae-bbbd-f90519527bfc" providerId="AD" clId="Web-{2860434B-6318-47A8-8CFB-DD005ADC87BD}" dt="2021-11-09T17:19:43.052" v="139"/>
          <ac:spMkLst>
            <pc:docMk/>
            <pc:sldMk cId="713571178" sldId="256"/>
            <ac:spMk id="20" creationId="{279CAF82-0ECF-42BE-8F37-F71941E5D410}"/>
          </ac:spMkLst>
        </pc:spChg>
        <pc:spChg chg="add">
          <ac:chgData name="Nguyen Nguyen" userId="S::1902882@laurea.fi::b04c137f-b239-49ae-bbbd-f90519527bfc" providerId="AD" clId="Web-{2860434B-6318-47A8-8CFB-DD005ADC87BD}" dt="2021-11-09T17:19:43.052" v="139"/>
          <ac:spMkLst>
            <pc:docMk/>
            <pc:sldMk cId="713571178" sldId="256"/>
            <ac:spMk id="22" creationId="{218E095B-4870-4AD5-9C41-C16D59523501}"/>
          </ac:spMkLst>
        </pc:spChg>
        <pc:spChg chg="add">
          <ac:chgData name="Nguyen Nguyen" userId="S::1902882@laurea.fi::b04c137f-b239-49ae-bbbd-f90519527bfc" providerId="AD" clId="Web-{2860434B-6318-47A8-8CFB-DD005ADC87BD}" dt="2021-11-09T17:19:43.052" v="139"/>
          <ac:spMkLst>
            <pc:docMk/>
            <pc:sldMk cId="713571178" sldId="256"/>
            <ac:spMk id="31" creationId="{033BC44A-0661-43B4-9C14-FD5963C226AE}"/>
          </ac:spMkLst>
        </pc:spChg>
        <pc:spChg chg="add">
          <ac:chgData name="Nguyen Nguyen" userId="S::1902882@laurea.fi::b04c137f-b239-49ae-bbbd-f90519527bfc" providerId="AD" clId="Web-{2860434B-6318-47A8-8CFB-DD005ADC87BD}" dt="2021-11-09T17:19:43.052" v="139"/>
          <ac:spMkLst>
            <pc:docMk/>
            <pc:sldMk cId="713571178" sldId="256"/>
            <ac:spMk id="33" creationId="{BE8CB2F0-2F5A-4EBD-B214-E0309C31F578}"/>
          </ac:spMkLst>
        </pc:spChg>
        <pc:spChg chg="add">
          <ac:chgData name="Nguyen Nguyen" userId="S::1902882@laurea.fi::b04c137f-b239-49ae-bbbd-f90519527bfc" providerId="AD" clId="Web-{2860434B-6318-47A8-8CFB-DD005ADC87BD}" dt="2021-11-09T17:19:43.052" v="139"/>
          <ac:spMkLst>
            <pc:docMk/>
            <pc:sldMk cId="713571178" sldId="256"/>
            <ac:spMk id="35" creationId="{FFD3887D-244B-4EC4-9208-E304984C5D0F}"/>
          </ac:spMkLst>
        </pc:spChg>
        <pc:spChg chg="add">
          <ac:chgData name="Nguyen Nguyen" userId="S::1902882@laurea.fi::b04c137f-b239-49ae-bbbd-f90519527bfc" providerId="AD" clId="Web-{2860434B-6318-47A8-8CFB-DD005ADC87BD}" dt="2021-11-09T17:19:43.052" v="139"/>
          <ac:spMkLst>
            <pc:docMk/>
            <pc:sldMk cId="713571178" sldId="256"/>
            <ac:spMk id="37" creationId="{97224C31-855E-4593-8A58-5B2B0CC4F537}"/>
          </ac:spMkLst>
        </pc:spChg>
        <pc:grpChg chg="add">
          <ac:chgData name="Nguyen Nguyen" userId="S::1902882@laurea.fi::b04c137f-b239-49ae-bbbd-f90519527bfc" providerId="AD" clId="Web-{2860434B-6318-47A8-8CFB-DD005ADC87BD}" dt="2021-11-09T17:19:43.052" v="139"/>
          <ac:grpSpMkLst>
            <pc:docMk/>
            <pc:sldMk cId="713571178" sldId="256"/>
            <ac:grpSpMk id="10" creationId="{042BC7E5-76DB-4826-8C07-4A49B6353F76}"/>
          </ac:grpSpMkLst>
        </pc:grpChg>
        <pc:grpChg chg="add">
          <ac:chgData name="Nguyen Nguyen" userId="S::1902882@laurea.fi::b04c137f-b239-49ae-bbbd-f90519527bfc" providerId="AD" clId="Web-{2860434B-6318-47A8-8CFB-DD005ADC87BD}" dt="2021-11-09T17:19:43.052" v="139"/>
          <ac:grpSpMkLst>
            <pc:docMk/>
            <pc:sldMk cId="713571178" sldId="256"/>
            <ac:grpSpMk id="24" creationId="{FB9739EB-7F66-433D-841F-AB3CD18700B7}"/>
          </ac:grpSpMkLst>
        </pc:grpChg>
      </pc:sldChg>
      <pc:sldChg chg="addSp modSp mod setBg">
        <pc:chgData name="Nguyen Nguyen" userId="S::1902882@laurea.fi::b04c137f-b239-49ae-bbbd-f90519527bfc" providerId="AD" clId="Web-{2860434B-6318-47A8-8CFB-DD005ADC87BD}" dt="2021-11-09T17:29:30.176" v="209" actId="14100"/>
        <pc:sldMkLst>
          <pc:docMk/>
          <pc:sldMk cId="983622813" sldId="257"/>
        </pc:sldMkLst>
        <pc:spChg chg="mod">
          <ac:chgData name="Nguyen Nguyen" userId="S::1902882@laurea.fi::b04c137f-b239-49ae-bbbd-f90519527bfc" providerId="AD" clId="Web-{2860434B-6318-47A8-8CFB-DD005ADC87BD}" dt="2021-11-09T17:19:49.989" v="140"/>
          <ac:spMkLst>
            <pc:docMk/>
            <pc:sldMk cId="983622813" sldId="257"/>
            <ac:spMk id="2" creationId="{DC8FE595-3339-B24C-9C55-159ED89E142C}"/>
          </ac:spMkLst>
        </pc:spChg>
        <pc:spChg chg="mod">
          <ac:chgData name="Nguyen Nguyen" userId="S::1902882@laurea.fi::b04c137f-b239-49ae-bbbd-f90519527bfc" providerId="AD" clId="Web-{2860434B-6318-47A8-8CFB-DD005ADC87BD}" dt="2021-11-09T17:29:30.176" v="209" actId="14100"/>
          <ac:spMkLst>
            <pc:docMk/>
            <pc:sldMk cId="983622813" sldId="257"/>
            <ac:spMk id="3" creationId="{71AD6736-9D2C-144C-B8A2-FD4DA7182A71}"/>
          </ac:spMkLst>
        </pc:spChg>
        <pc:spChg chg="add">
          <ac:chgData name="Nguyen Nguyen" userId="S::1902882@laurea.fi::b04c137f-b239-49ae-bbbd-f90519527bfc" providerId="AD" clId="Web-{2860434B-6318-47A8-8CFB-DD005ADC87BD}" dt="2021-11-09T17:19:49.989" v="140"/>
          <ac:spMkLst>
            <pc:docMk/>
            <pc:sldMk cId="983622813" sldId="257"/>
            <ac:spMk id="8" creationId="{5A0118C5-4F8D-4CF4-BADD-53FEACC6C42A}"/>
          </ac:spMkLst>
        </pc:spChg>
        <pc:spChg chg="add">
          <ac:chgData name="Nguyen Nguyen" userId="S::1902882@laurea.fi::b04c137f-b239-49ae-bbbd-f90519527bfc" providerId="AD" clId="Web-{2860434B-6318-47A8-8CFB-DD005ADC87BD}" dt="2021-11-09T17:19:49.989" v="140"/>
          <ac:spMkLst>
            <pc:docMk/>
            <pc:sldMk cId="983622813" sldId="257"/>
            <ac:spMk id="10" creationId="{4E0A5C5C-2A95-428E-9F6A-0D29EBD57C9F}"/>
          </ac:spMkLst>
        </pc:spChg>
        <pc:spChg chg="add">
          <ac:chgData name="Nguyen Nguyen" userId="S::1902882@laurea.fi::b04c137f-b239-49ae-bbbd-f90519527bfc" providerId="AD" clId="Web-{2860434B-6318-47A8-8CFB-DD005ADC87BD}" dt="2021-11-09T17:19:49.989" v="140"/>
          <ac:spMkLst>
            <pc:docMk/>
            <pc:sldMk cId="983622813" sldId="257"/>
            <ac:spMk id="12" creationId="{1056F38F-7C4E-461D-8709-7D0024AE1F79}"/>
          </ac:spMkLst>
        </pc:spChg>
        <pc:spChg chg="add">
          <ac:chgData name="Nguyen Nguyen" userId="S::1902882@laurea.fi::b04c137f-b239-49ae-bbbd-f90519527bfc" providerId="AD" clId="Web-{2860434B-6318-47A8-8CFB-DD005ADC87BD}" dt="2021-11-09T17:19:49.989" v="140"/>
          <ac:spMkLst>
            <pc:docMk/>
            <pc:sldMk cId="983622813" sldId="257"/>
            <ac:spMk id="14" creationId="{C7278469-3C3C-49CE-AEEE-E176A4900B78}"/>
          </ac:spMkLst>
        </pc:spChg>
        <pc:spChg chg="add">
          <ac:chgData name="Nguyen Nguyen" userId="S::1902882@laurea.fi::b04c137f-b239-49ae-bbbd-f90519527bfc" providerId="AD" clId="Web-{2860434B-6318-47A8-8CFB-DD005ADC87BD}" dt="2021-11-09T17:19:49.989" v="140"/>
          <ac:spMkLst>
            <pc:docMk/>
            <pc:sldMk cId="983622813" sldId="257"/>
            <ac:spMk id="20" creationId="{4C6598AB-1C17-4D54-951C-A082D94ACB7A}"/>
          </ac:spMkLst>
        </pc:spChg>
        <pc:spChg chg="add">
          <ac:chgData name="Nguyen Nguyen" userId="S::1902882@laurea.fi::b04c137f-b239-49ae-bbbd-f90519527bfc" providerId="AD" clId="Web-{2860434B-6318-47A8-8CFB-DD005ADC87BD}" dt="2021-11-09T17:19:49.989" v="140"/>
          <ac:spMkLst>
            <pc:docMk/>
            <pc:sldMk cId="983622813" sldId="257"/>
            <ac:spMk id="22" creationId="{C83B66D7-137D-4AC1-B172-53D60F08BEB5}"/>
          </ac:spMkLst>
        </pc:spChg>
        <pc:spChg chg="add">
          <ac:chgData name="Nguyen Nguyen" userId="S::1902882@laurea.fi::b04c137f-b239-49ae-bbbd-f90519527bfc" providerId="AD" clId="Web-{2860434B-6318-47A8-8CFB-DD005ADC87BD}" dt="2021-11-09T17:19:49.989" v="140"/>
          <ac:spMkLst>
            <pc:docMk/>
            <pc:sldMk cId="983622813" sldId="257"/>
            <ac:spMk id="24" creationId="{F6B92503-6984-4D15-8B98-8718709B785D}"/>
          </ac:spMkLst>
        </pc:spChg>
        <pc:spChg chg="add">
          <ac:chgData name="Nguyen Nguyen" userId="S::1902882@laurea.fi::b04c137f-b239-49ae-bbbd-f90519527bfc" providerId="AD" clId="Web-{2860434B-6318-47A8-8CFB-DD005ADC87BD}" dt="2021-11-09T17:19:49.989" v="140"/>
          <ac:spMkLst>
            <pc:docMk/>
            <pc:sldMk cId="983622813" sldId="257"/>
            <ac:spMk id="26" creationId="{08DDF938-524E-4C18-A47D-C00627832366}"/>
          </ac:spMkLst>
        </pc:spChg>
        <pc:grpChg chg="add">
          <ac:chgData name="Nguyen Nguyen" userId="S::1902882@laurea.fi::b04c137f-b239-49ae-bbbd-f90519527bfc" providerId="AD" clId="Web-{2860434B-6318-47A8-8CFB-DD005ADC87BD}" dt="2021-11-09T17:19:49.989" v="140"/>
          <ac:grpSpMkLst>
            <pc:docMk/>
            <pc:sldMk cId="983622813" sldId="257"/>
            <ac:grpSpMk id="16" creationId="{93DC754C-7E09-422D-A8BB-AF632E90DFA2}"/>
          </ac:grpSpMkLst>
        </pc:grpChg>
        <pc:grpChg chg="add">
          <ac:chgData name="Nguyen Nguyen" userId="S::1902882@laurea.fi::b04c137f-b239-49ae-bbbd-f90519527bfc" providerId="AD" clId="Web-{2860434B-6318-47A8-8CFB-DD005ADC87BD}" dt="2021-11-09T17:19:49.989" v="140"/>
          <ac:grpSpMkLst>
            <pc:docMk/>
            <pc:sldMk cId="983622813" sldId="257"/>
            <ac:grpSpMk id="28" creationId="{3773FAF5-C452-4455-9411-D6AF5EBD4CA9}"/>
          </ac:grpSpMkLst>
        </pc:grpChg>
      </pc:sldChg>
      <pc:sldChg chg="addSp modSp mod setBg">
        <pc:chgData name="Nguyen Nguyen" userId="S::1902882@laurea.fi::b04c137f-b239-49ae-bbbd-f90519527bfc" providerId="AD" clId="Web-{2860434B-6318-47A8-8CFB-DD005ADC87BD}" dt="2021-11-09T17:23:07.088" v="156" actId="20577"/>
        <pc:sldMkLst>
          <pc:docMk/>
          <pc:sldMk cId="3960013251" sldId="258"/>
        </pc:sldMkLst>
        <pc:spChg chg="mod">
          <ac:chgData name="Nguyen Nguyen" userId="S::1902882@laurea.fi::b04c137f-b239-49ae-bbbd-f90519527bfc" providerId="AD" clId="Web-{2860434B-6318-47A8-8CFB-DD005ADC87BD}" dt="2021-11-09T17:20:01.959" v="141"/>
          <ac:spMkLst>
            <pc:docMk/>
            <pc:sldMk cId="3960013251" sldId="258"/>
            <ac:spMk id="2" creationId="{7433EC4C-491A-5C49-ACCC-E1EF7FFDB53A}"/>
          </ac:spMkLst>
        </pc:spChg>
        <pc:spChg chg="mod">
          <ac:chgData name="Nguyen Nguyen" userId="S::1902882@laurea.fi::b04c137f-b239-49ae-bbbd-f90519527bfc" providerId="AD" clId="Web-{2860434B-6318-47A8-8CFB-DD005ADC87BD}" dt="2021-11-09T17:23:07.088" v="156" actId="20577"/>
          <ac:spMkLst>
            <pc:docMk/>
            <pc:sldMk cId="3960013251" sldId="258"/>
            <ac:spMk id="3" creationId="{45700F7D-B394-244A-B975-1B88CFE6E9A4}"/>
          </ac:spMkLst>
        </pc:spChg>
        <pc:spChg chg="add">
          <ac:chgData name="Nguyen Nguyen" userId="S::1902882@laurea.fi::b04c137f-b239-49ae-bbbd-f90519527bfc" providerId="AD" clId="Web-{2860434B-6318-47A8-8CFB-DD005ADC87BD}" dt="2021-11-09T17:20:01.959" v="141"/>
          <ac:spMkLst>
            <pc:docMk/>
            <pc:sldMk cId="3960013251" sldId="258"/>
            <ac:spMk id="8" creationId="{5A0118C5-4F8D-4CF4-BADD-53FEACC6C42A}"/>
          </ac:spMkLst>
        </pc:spChg>
        <pc:spChg chg="add">
          <ac:chgData name="Nguyen Nguyen" userId="S::1902882@laurea.fi::b04c137f-b239-49ae-bbbd-f90519527bfc" providerId="AD" clId="Web-{2860434B-6318-47A8-8CFB-DD005ADC87BD}" dt="2021-11-09T17:20:01.959" v="141"/>
          <ac:spMkLst>
            <pc:docMk/>
            <pc:sldMk cId="3960013251" sldId="258"/>
            <ac:spMk id="10" creationId="{4E0A5C5C-2A95-428E-9F6A-0D29EBD57C9F}"/>
          </ac:spMkLst>
        </pc:spChg>
        <pc:spChg chg="add">
          <ac:chgData name="Nguyen Nguyen" userId="S::1902882@laurea.fi::b04c137f-b239-49ae-bbbd-f90519527bfc" providerId="AD" clId="Web-{2860434B-6318-47A8-8CFB-DD005ADC87BD}" dt="2021-11-09T17:20:01.959" v="141"/>
          <ac:spMkLst>
            <pc:docMk/>
            <pc:sldMk cId="3960013251" sldId="258"/>
            <ac:spMk id="12" creationId="{1056F38F-7C4E-461D-8709-7D0024AE1F79}"/>
          </ac:spMkLst>
        </pc:spChg>
        <pc:spChg chg="add">
          <ac:chgData name="Nguyen Nguyen" userId="S::1902882@laurea.fi::b04c137f-b239-49ae-bbbd-f90519527bfc" providerId="AD" clId="Web-{2860434B-6318-47A8-8CFB-DD005ADC87BD}" dt="2021-11-09T17:20:01.959" v="141"/>
          <ac:spMkLst>
            <pc:docMk/>
            <pc:sldMk cId="3960013251" sldId="258"/>
            <ac:spMk id="14" creationId="{C7278469-3C3C-49CE-AEEE-E176A4900B78}"/>
          </ac:spMkLst>
        </pc:spChg>
        <pc:spChg chg="add">
          <ac:chgData name="Nguyen Nguyen" userId="S::1902882@laurea.fi::b04c137f-b239-49ae-bbbd-f90519527bfc" providerId="AD" clId="Web-{2860434B-6318-47A8-8CFB-DD005ADC87BD}" dt="2021-11-09T17:20:01.959" v="141"/>
          <ac:spMkLst>
            <pc:docMk/>
            <pc:sldMk cId="3960013251" sldId="258"/>
            <ac:spMk id="20" creationId="{4C6598AB-1C17-4D54-951C-A082D94ACB7A}"/>
          </ac:spMkLst>
        </pc:spChg>
        <pc:spChg chg="add">
          <ac:chgData name="Nguyen Nguyen" userId="S::1902882@laurea.fi::b04c137f-b239-49ae-bbbd-f90519527bfc" providerId="AD" clId="Web-{2860434B-6318-47A8-8CFB-DD005ADC87BD}" dt="2021-11-09T17:20:01.959" v="141"/>
          <ac:spMkLst>
            <pc:docMk/>
            <pc:sldMk cId="3960013251" sldId="258"/>
            <ac:spMk id="22" creationId="{C83B66D7-137D-4AC1-B172-53D60F08BEB5}"/>
          </ac:spMkLst>
        </pc:spChg>
        <pc:spChg chg="add">
          <ac:chgData name="Nguyen Nguyen" userId="S::1902882@laurea.fi::b04c137f-b239-49ae-bbbd-f90519527bfc" providerId="AD" clId="Web-{2860434B-6318-47A8-8CFB-DD005ADC87BD}" dt="2021-11-09T17:20:01.959" v="141"/>
          <ac:spMkLst>
            <pc:docMk/>
            <pc:sldMk cId="3960013251" sldId="258"/>
            <ac:spMk id="24" creationId="{F6B92503-6984-4D15-8B98-8718709B785D}"/>
          </ac:spMkLst>
        </pc:spChg>
        <pc:spChg chg="add">
          <ac:chgData name="Nguyen Nguyen" userId="S::1902882@laurea.fi::b04c137f-b239-49ae-bbbd-f90519527bfc" providerId="AD" clId="Web-{2860434B-6318-47A8-8CFB-DD005ADC87BD}" dt="2021-11-09T17:20:01.959" v="141"/>
          <ac:spMkLst>
            <pc:docMk/>
            <pc:sldMk cId="3960013251" sldId="258"/>
            <ac:spMk id="26" creationId="{08DDF938-524E-4C18-A47D-C00627832366}"/>
          </ac:spMkLst>
        </pc:spChg>
        <pc:grpChg chg="add">
          <ac:chgData name="Nguyen Nguyen" userId="S::1902882@laurea.fi::b04c137f-b239-49ae-bbbd-f90519527bfc" providerId="AD" clId="Web-{2860434B-6318-47A8-8CFB-DD005ADC87BD}" dt="2021-11-09T17:20:01.959" v="141"/>
          <ac:grpSpMkLst>
            <pc:docMk/>
            <pc:sldMk cId="3960013251" sldId="258"/>
            <ac:grpSpMk id="16" creationId="{93DC754C-7E09-422D-A8BB-AF632E90DFA2}"/>
          </ac:grpSpMkLst>
        </pc:grpChg>
        <pc:grpChg chg="add">
          <ac:chgData name="Nguyen Nguyen" userId="S::1902882@laurea.fi::b04c137f-b239-49ae-bbbd-f90519527bfc" providerId="AD" clId="Web-{2860434B-6318-47A8-8CFB-DD005ADC87BD}" dt="2021-11-09T17:20:01.959" v="141"/>
          <ac:grpSpMkLst>
            <pc:docMk/>
            <pc:sldMk cId="3960013251" sldId="258"/>
            <ac:grpSpMk id="28" creationId="{3773FAF5-C452-4455-9411-D6AF5EBD4CA9}"/>
          </ac:grpSpMkLst>
        </pc:grpChg>
      </pc:sldChg>
      <pc:sldChg chg="del">
        <pc:chgData name="Nguyen Nguyen" userId="S::1902882@laurea.fi::b04c137f-b239-49ae-bbbd-f90519527bfc" providerId="AD" clId="Web-{2860434B-6318-47A8-8CFB-DD005ADC87BD}" dt="2021-11-09T17:11:41.883" v="5"/>
        <pc:sldMkLst>
          <pc:docMk/>
          <pc:sldMk cId="713333779" sldId="259"/>
        </pc:sldMkLst>
      </pc:sldChg>
      <pc:sldChg chg="addSp delSp modSp mod setBg">
        <pc:chgData name="Nguyen Nguyen" userId="S::1902882@laurea.fi::b04c137f-b239-49ae-bbbd-f90519527bfc" providerId="AD" clId="Web-{2860434B-6318-47A8-8CFB-DD005ADC87BD}" dt="2021-11-09T17:30:19.053" v="221" actId="14100"/>
        <pc:sldMkLst>
          <pc:docMk/>
          <pc:sldMk cId="2720165812" sldId="260"/>
        </pc:sldMkLst>
        <pc:spChg chg="mod">
          <ac:chgData name="Nguyen Nguyen" userId="S::1902882@laurea.fi::b04c137f-b239-49ae-bbbd-f90519527bfc" providerId="AD" clId="Web-{2860434B-6318-47A8-8CFB-DD005ADC87BD}" dt="2021-11-09T17:29:07.801" v="205"/>
          <ac:spMkLst>
            <pc:docMk/>
            <pc:sldMk cId="2720165812" sldId="260"/>
            <ac:spMk id="2" creationId="{A2F9914C-DF25-DB43-B1BD-92ACFA88CE37}"/>
          </ac:spMkLst>
        </pc:spChg>
        <pc:spChg chg="mod">
          <ac:chgData name="Nguyen Nguyen" userId="S::1902882@laurea.fi::b04c137f-b239-49ae-bbbd-f90519527bfc" providerId="AD" clId="Web-{2860434B-6318-47A8-8CFB-DD005ADC87BD}" dt="2021-11-09T17:30:19.053" v="221" actId="14100"/>
          <ac:spMkLst>
            <pc:docMk/>
            <pc:sldMk cId="2720165812" sldId="260"/>
            <ac:spMk id="3" creationId="{BC81624C-7CB6-1D41-910F-244F8F9476B2}"/>
          </ac:spMkLst>
        </pc:spChg>
        <pc:spChg chg="add del">
          <ac:chgData name="Nguyen Nguyen" userId="S::1902882@laurea.fi::b04c137f-b239-49ae-bbbd-f90519527bfc" providerId="AD" clId="Web-{2860434B-6318-47A8-8CFB-DD005ADC87BD}" dt="2021-11-09T17:29:42.161" v="211"/>
          <ac:spMkLst>
            <pc:docMk/>
            <pc:sldMk cId="2720165812" sldId="260"/>
            <ac:spMk id="4" creationId="{B35A64FA-1153-4AF3-BCA5-459977805E03}"/>
          </ac:spMkLst>
        </pc:spChg>
        <pc:spChg chg="add">
          <ac:chgData name="Nguyen Nguyen" userId="S::1902882@laurea.fi::b04c137f-b239-49ae-bbbd-f90519527bfc" providerId="AD" clId="Web-{2860434B-6318-47A8-8CFB-DD005ADC87BD}" dt="2021-11-09T17:29:07.801" v="205"/>
          <ac:spMkLst>
            <pc:docMk/>
            <pc:sldMk cId="2720165812" sldId="260"/>
            <ac:spMk id="8" creationId="{7264F718-7FAC-4056-9FA9-A603EC682FE7}"/>
          </ac:spMkLst>
        </pc:spChg>
        <pc:spChg chg="add">
          <ac:chgData name="Nguyen Nguyen" userId="S::1902882@laurea.fi::b04c137f-b239-49ae-bbbd-f90519527bfc" providerId="AD" clId="Web-{2860434B-6318-47A8-8CFB-DD005ADC87BD}" dt="2021-11-09T17:29:07.801" v="205"/>
          <ac:spMkLst>
            <pc:docMk/>
            <pc:sldMk cId="2720165812" sldId="260"/>
            <ac:spMk id="10" creationId="{F74639F7-E3C7-4165-A83E-6386A86BA1DA}"/>
          </ac:spMkLst>
        </pc:spChg>
        <pc:spChg chg="add">
          <ac:chgData name="Nguyen Nguyen" userId="S::1902882@laurea.fi::b04c137f-b239-49ae-bbbd-f90519527bfc" providerId="AD" clId="Web-{2860434B-6318-47A8-8CFB-DD005ADC87BD}" dt="2021-11-09T17:29:07.801" v="205"/>
          <ac:spMkLst>
            <pc:docMk/>
            <pc:sldMk cId="2720165812" sldId="260"/>
            <ac:spMk id="12" creationId="{8B3AF0F1-707A-463E-B5EE-33C63A40CFC9}"/>
          </ac:spMkLst>
        </pc:spChg>
      </pc:sldChg>
      <pc:sldChg chg="addSp modSp mod setBg">
        <pc:chgData name="Nguyen Nguyen" userId="S::1902882@laurea.fi::b04c137f-b239-49ae-bbbd-f90519527bfc" providerId="AD" clId="Web-{2860434B-6318-47A8-8CFB-DD005ADC87BD}" dt="2021-11-09T17:30:25.881" v="222"/>
        <pc:sldMkLst>
          <pc:docMk/>
          <pc:sldMk cId="1176525505" sldId="261"/>
        </pc:sldMkLst>
        <pc:spChg chg="mod">
          <ac:chgData name="Nguyen Nguyen" userId="S::1902882@laurea.fi::b04c137f-b239-49ae-bbbd-f90519527bfc" providerId="AD" clId="Web-{2860434B-6318-47A8-8CFB-DD005ADC87BD}" dt="2021-11-09T17:30:25.881" v="222"/>
          <ac:spMkLst>
            <pc:docMk/>
            <pc:sldMk cId="1176525505" sldId="261"/>
            <ac:spMk id="2" creationId="{A048E2E1-9F8B-5844-88C4-973321F595ED}"/>
          </ac:spMkLst>
        </pc:spChg>
        <pc:spChg chg="mod">
          <ac:chgData name="Nguyen Nguyen" userId="S::1902882@laurea.fi::b04c137f-b239-49ae-bbbd-f90519527bfc" providerId="AD" clId="Web-{2860434B-6318-47A8-8CFB-DD005ADC87BD}" dt="2021-11-09T17:30:25.881" v="222"/>
          <ac:spMkLst>
            <pc:docMk/>
            <pc:sldMk cId="1176525505" sldId="261"/>
            <ac:spMk id="3" creationId="{199EBEC6-4B05-4A42-854E-58B69FA2ECE6}"/>
          </ac:spMkLst>
        </pc:spChg>
        <pc:spChg chg="add">
          <ac:chgData name="Nguyen Nguyen" userId="S::1902882@laurea.fi::b04c137f-b239-49ae-bbbd-f90519527bfc" providerId="AD" clId="Web-{2860434B-6318-47A8-8CFB-DD005ADC87BD}" dt="2021-11-09T17:30:25.881" v="222"/>
          <ac:spMkLst>
            <pc:docMk/>
            <pc:sldMk cId="1176525505" sldId="261"/>
            <ac:spMk id="8" creationId="{7264F718-7FAC-4056-9FA9-A603EC682FE7}"/>
          </ac:spMkLst>
        </pc:spChg>
        <pc:spChg chg="add">
          <ac:chgData name="Nguyen Nguyen" userId="S::1902882@laurea.fi::b04c137f-b239-49ae-bbbd-f90519527bfc" providerId="AD" clId="Web-{2860434B-6318-47A8-8CFB-DD005ADC87BD}" dt="2021-11-09T17:30:25.881" v="222"/>
          <ac:spMkLst>
            <pc:docMk/>
            <pc:sldMk cId="1176525505" sldId="261"/>
            <ac:spMk id="10" creationId="{F74639F7-E3C7-4165-A83E-6386A86BA1DA}"/>
          </ac:spMkLst>
        </pc:spChg>
        <pc:spChg chg="add">
          <ac:chgData name="Nguyen Nguyen" userId="S::1902882@laurea.fi::b04c137f-b239-49ae-bbbd-f90519527bfc" providerId="AD" clId="Web-{2860434B-6318-47A8-8CFB-DD005ADC87BD}" dt="2021-11-09T17:30:25.881" v="222"/>
          <ac:spMkLst>
            <pc:docMk/>
            <pc:sldMk cId="1176525505" sldId="261"/>
            <ac:spMk id="12" creationId="{8B3AF0F1-707A-463E-B5EE-33C63A40CFC9}"/>
          </ac:spMkLst>
        </pc:spChg>
      </pc:sldChg>
      <pc:sldChg chg="del">
        <pc:chgData name="Nguyen Nguyen" userId="S::1902882@laurea.fi::b04c137f-b239-49ae-bbbd-f90519527bfc" providerId="AD" clId="Web-{2860434B-6318-47A8-8CFB-DD005ADC87BD}" dt="2021-11-09T17:18:46.160" v="138"/>
        <pc:sldMkLst>
          <pc:docMk/>
          <pc:sldMk cId="2373767100" sldId="262"/>
        </pc:sldMkLst>
      </pc:sldChg>
      <pc:sldChg chg="addSp delSp modSp del">
        <pc:chgData name="Nguyen Nguyen" userId="S::1902882@laurea.fi::b04c137f-b239-49ae-bbbd-f90519527bfc" providerId="AD" clId="Web-{2860434B-6318-47A8-8CFB-DD005ADC87BD}" dt="2021-11-09T17:22:36.088" v="149"/>
        <pc:sldMkLst>
          <pc:docMk/>
          <pc:sldMk cId="3573761141" sldId="263"/>
        </pc:sldMkLst>
        <pc:spChg chg="mod">
          <ac:chgData name="Nguyen Nguyen" userId="S::1902882@laurea.fi::b04c137f-b239-49ae-bbbd-f90519527bfc" providerId="AD" clId="Web-{2860434B-6318-47A8-8CFB-DD005ADC87BD}" dt="2021-11-09T17:22:22.868" v="147" actId="20577"/>
          <ac:spMkLst>
            <pc:docMk/>
            <pc:sldMk cId="3573761141" sldId="263"/>
            <ac:spMk id="2" creationId="{E11C6CDD-4BE9-4A64-8FF1-7EBC9975A335}"/>
          </ac:spMkLst>
        </pc:spChg>
        <pc:spChg chg="add mod">
          <ac:chgData name="Nguyen Nguyen" userId="S::1902882@laurea.fi::b04c137f-b239-49ae-bbbd-f90519527bfc" providerId="AD" clId="Web-{2860434B-6318-47A8-8CFB-DD005ADC87BD}" dt="2021-11-09T17:22:27.025" v="148"/>
          <ac:spMkLst>
            <pc:docMk/>
            <pc:sldMk cId="3573761141" sldId="263"/>
            <ac:spMk id="4" creationId="{A60CD425-832C-45D7-B898-A445946BC0F3}"/>
          </ac:spMkLst>
        </pc:spChg>
        <pc:spChg chg="del">
          <ac:chgData name="Nguyen Nguyen" userId="S::1902882@laurea.fi::b04c137f-b239-49ae-bbbd-f90519527bfc" providerId="AD" clId="Web-{2860434B-6318-47A8-8CFB-DD005ADC87BD}" dt="2021-11-09T17:22:27.025" v="148"/>
          <ac:spMkLst>
            <pc:docMk/>
            <pc:sldMk cId="3573761141" sldId="263"/>
            <ac:spMk id="28" creationId="{757E8399-D3CD-4CFF-B553-1CD7208C4162}"/>
          </ac:spMkLst>
        </pc:spChg>
      </pc:sldChg>
      <pc:sldChg chg="add del">
        <pc:chgData name="Nguyen Nguyen" userId="S::1902882@laurea.fi::b04c137f-b239-49ae-bbbd-f90519527bfc" providerId="AD" clId="Web-{2860434B-6318-47A8-8CFB-DD005ADC87BD}" dt="2021-11-09T17:18:41.566" v="137"/>
        <pc:sldMkLst>
          <pc:docMk/>
          <pc:sldMk cId="2140415070" sldId="264"/>
        </pc:sldMkLst>
      </pc:sldChg>
      <pc:sldChg chg="addSp delSp modSp add mod setBg setClrOvrMap">
        <pc:chgData name="Nguyen Nguyen" userId="S::1902882@laurea.fi::b04c137f-b239-49ae-bbbd-f90519527bfc" providerId="AD" clId="Web-{2860434B-6318-47A8-8CFB-DD005ADC87BD}" dt="2021-11-09T17:26:32.140" v="204" actId="20577"/>
        <pc:sldMkLst>
          <pc:docMk/>
          <pc:sldMk cId="663196660" sldId="265"/>
        </pc:sldMkLst>
        <pc:spChg chg="mod ord">
          <ac:chgData name="Nguyen Nguyen" userId="S::1902882@laurea.fi::b04c137f-b239-49ae-bbbd-f90519527bfc" providerId="AD" clId="Web-{2860434B-6318-47A8-8CFB-DD005ADC87BD}" dt="2021-11-09T17:26:32.140" v="204" actId="20577"/>
          <ac:spMkLst>
            <pc:docMk/>
            <pc:sldMk cId="663196660" sldId="265"/>
            <ac:spMk id="14" creationId="{13EECF96-FED5-4C61-959D-3E490E6B48FD}"/>
          </ac:spMkLst>
        </pc:spChg>
        <pc:spChg chg="mod ord">
          <ac:chgData name="Nguyen Nguyen" userId="S::1902882@laurea.fi::b04c137f-b239-49ae-bbbd-f90519527bfc" providerId="AD" clId="Web-{2860434B-6318-47A8-8CFB-DD005ADC87BD}" dt="2021-11-09T17:24:21.840" v="173"/>
          <ac:spMkLst>
            <pc:docMk/>
            <pc:sldMk cId="663196660" sldId="265"/>
            <ac:spMk id="28" creationId="{757E8399-D3CD-4CFF-B553-1CD7208C4162}"/>
          </ac:spMkLst>
        </pc:spChg>
        <pc:spChg chg="add del">
          <ac:chgData name="Nguyen Nguyen" userId="S::1902882@laurea.fi::b04c137f-b239-49ae-bbbd-f90519527bfc" providerId="AD" clId="Web-{2860434B-6318-47A8-8CFB-DD005ADC87BD}" dt="2021-11-09T17:24:21.856" v="174"/>
          <ac:spMkLst>
            <pc:docMk/>
            <pc:sldMk cId="663196660" sldId="265"/>
            <ac:spMk id="33" creationId="{56C20283-73E0-40EC-8AD8-057F581F64C2}"/>
          </ac:spMkLst>
        </pc:spChg>
        <pc:spChg chg="add del">
          <ac:chgData name="Nguyen Nguyen" userId="S::1902882@laurea.fi::b04c137f-b239-49ae-bbbd-f90519527bfc" providerId="AD" clId="Web-{2860434B-6318-47A8-8CFB-DD005ADC87BD}" dt="2021-11-09T17:24:21.856" v="174"/>
          <ac:spMkLst>
            <pc:docMk/>
            <pc:sldMk cId="663196660" sldId="265"/>
            <ac:spMk id="35" creationId="{3FCC729B-E528-40C3-82D3-BA4375575E87}"/>
          </ac:spMkLst>
        </pc:spChg>
        <pc:spChg chg="add del">
          <ac:chgData name="Nguyen Nguyen" userId="S::1902882@laurea.fi::b04c137f-b239-49ae-bbbd-f90519527bfc" providerId="AD" clId="Web-{2860434B-6318-47A8-8CFB-DD005ADC87BD}" dt="2021-11-09T17:24:21.856" v="174"/>
          <ac:spMkLst>
            <pc:docMk/>
            <pc:sldMk cId="663196660" sldId="265"/>
            <ac:spMk id="37" creationId="{58F1FB8D-1842-4A04-998D-6CF047AB2790}"/>
          </ac:spMkLst>
        </pc:spChg>
        <pc:spChg chg="add">
          <ac:chgData name="Nguyen Nguyen" userId="S::1902882@laurea.fi::b04c137f-b239-49ae-bbbd-f90519527bfc" providerId="AD" clId="Web-{2860434B-6318-47A8-8CFB-DD005ADC87BD}" dt="2021-11-09T17:24:21.856" v="174"/>
          <ac:spMkLst>
            <pc:docMk/>
            <pc:sldMk cId="663196660" sldId="265"/>
            <ac:spMk id="39" creationId="{56C20283-73E0-40EC-8AD8-057F581F64C2}"/>
          </ac:spMkLst>
        </pc:spChg>
        <pc:spChg chg="add">
          <ac:chgData name="Nguyen Nguyen" userId="S::1902882@laurea.fi::b04c137f-b239-49ae-bbbd-f90519527bfc" providerId="AD" clId="Web-{2860434B-6318-47A8-8CFB-DD005ADC87BD}" dt="2021-11-09T17:24:21.856" v="174"/>
          <ac:spMkLst>
            <pc:docMk/>
            <pc:sldMk cId="663196660" sldId="265"/>
            <ac:spMk id="40" creationId="{3FCC729B-E528-40C3-82D3-BA4375575E87}"/>
          </ac:spMkLst>
        </pc:spChg>
        <pc:spChg chg="add">
          <ac:chgData name="Nguyen Nguyen" userId="S::1902882@laurea.fi::b04c137f-b239-49ae-bbbd-f90519527bfc" providerId="AD" clId="Web-{2860434B-6318-47A8-8CFB-DD005ADC87BD}" dt="2021-11-09T17:24:21.856" v="174"/>
          <ac:spMkLst>
            <pc:docMk/>
            <pc:sldMk cId="663196660" sldId="265"/>
            <ac:spMk id="41" creationId="{58F1FB8D-1842-4A04-998D-6CF047AB2790}"/>
          </ac:spMkLst>
        </pc:spChg>
        <pc:spChg chg="add del">
          <ac:chgData name="Nguyen Nguyen" userId="S::1902882@laurea.fi::b04c137f-b239-49ae-bbbd-f90519527bfc" providerId="AD" clId="Web-{2860434B-6318-47A8-8CFB-DD005ADC87BD}" dt="2021-11-09T17:24:21.840" v="173"/>
          <ac:spMkLst>
            <pc:docMk/>
            <pc:sldMk cId="663196660" sldId="265"/>
            <ac:spMk id="42" creationId="{68A4132F-DEC6-4332-A00C-A11AD4519B6C}"/>
          </ac:spMkLst>
        </pc:spChg>
        <pc:spChg chg="add del">
          <ac:chgData name="Nguyen Nguyen" userId="S::1902882@laurea.fi::b04c137f-b239-49ae-bbbd-f90519527bfc" providerId="AD" clId="Web-{2860434B-6318-47A8-8CFB-DD005ADC87BD}" dt="2021-11-09T17:24:21.840" v="173"/>
          <ac:spMkLst>
            <pc:docMk/>
            <pc:sldMk cId="663196660" sldId="265"/>
            <ac:spMk id="44" creationId="{64965EAE-E41A-435F-B993-07E824B6C977}"/>
          </ac:spMkLst>
        </pc:spChg>
        <pc:spChg chg="add del">
          <ac:chgData name="Nguyen Nguyen" userId="S::1902882@laurea.fi::b04c137f-b239-49ae-bbbd-f90519527bfc" providerId="AD" clId="Web-{2860434B-6318-47A8-8CFB-DD005ADC87BD}" dt="2021-11-09T17:24:21.840" v="173"/>
          <ac:spMkLst>
            <pc:docMk/>
            <pc:sldMk cId="663196660" sldId="265"/>
            <ac:spMk id="46" creationId="{152F8994-E6D4-4311-9548-C3607BC43645}"/>
          </ac:spMkLst>
        </pc:spChg>
        <pc:picChg chg="mod">
          <ac:chgData name="Nguyen Nguyen" userId="S::1902882@laurea.fi::b04c137f-b239-49ae-bbbd-f90519527bfc" providerId="AD" clId="Web-{2860434B-6318-47A8-8CFB-DD005ADC87BD}" dt="2021-11-09T17:24:21.840" v="173"/>
          <ac:picMkLst>
            <pc:docMk/>
            <pc:sldMk cId="663196660" sldId="265"/>
            <ac:picMk id="5" creationId="{D84FCB5E-A298-284C-9C6C-EDD4E19BA1BB}"/>
          </ac:picMkLst>
        </pc:picChg>
      </pc:sldChg>
      <pc:sldChg chg="addSp modSp add mod setBg setClrOvrMap">
        <pc:chgData name="Nguyen Nguyen" userId="S::1902882@laurea.fi::b04c137f-b239-49ae-bbbd-f90519527bfc" providerId="AD" clId="Web-{2860434B-6318-47A8-8CFB-DD005ADC87BD}" dt="2021-11-09T17:24:05.027" v="171" actId="14100"/>
        <pc:sldMkLst>
          <pc:docMk/>
          <pc:sldMk cId="1705611860" sldId="266"/>
        </pc:sldMkLst>
        <pc:spChg chg="mod ord">
          <ac:chgData name="Nguyen Nguyen" userId="S::1902882@laurea.fi::b04c137f-b239-49ae-bbbd-f90519527bfc" providerId="AD" clId="Web-{2860434B-6318-47A8-8CFB-DD005ADC87BD}" dt="2021-11-09T17:24:05.027" v="171" actId="14100"/>
          <ac:spMkLst>
            <pc:docMk/>
            <pc:sldMk cId="1705611860" sldId="266"/>
            <ac:spMk id="14" creationId="{13EECF96-FED5-4C61-959D-3E490E6B48FD}"/>
          </ac:spMkLst>
        </pc:spChg>
        <pc:spChg chg="mod">
          <ac:chgData name="Nguyen Nguyen" userId="S::1902882@laurea.fi::b04c137f-b239-49ae-bbbd-f90519527bfc" providerId="AD" clId="Web-{2860434B-6318-47A8-8CFB-DD005ADC87BD}" dt="2021-11-09T17:20:56.304" v="143"/>
          <ac:spMkLst>
            <pc:docMk/>
            <pc:sldMk cId="1705611860" sldId="266"/>
            <ac:spMk id="28" creationId="{757E8399-D3CD-4CFF-B553-1CD7208C4162}"/>
          </ac:spMkLst>
        </pc:spChg>
        <pc:spChg chg="add">
          <ac:chgData name="Nguyen Nguyen" userId="S::1902882@laurea.fi::b04c137f-b239-49ae-bbbd-f90519527bfc" providerId="AD" clId="Web-{2860434B-6318-47A8-8CFB-DD005ADC87BD}" dt="2021-11-09T17:20:56.304" v="143"/>
          <ac:spMkLst>
            <pc:docMk/>
            <pc:sldMk cId="1705611860" sldId="266"/>
            <ac:spMk id="33" creationId="{56C20283-73E0-40EC-8AD8-057F581F64C2}"/>
          </ac:spMkLst>
        </pc:spChg>
        <pc:spChg chg="add">
          <ac:chgData name="Nguyen Nguyen" userId="S::1902882@laurea.fi::b04c137f-b239-49ae-bbbd-f90519527bfc" providerId="AD" clId="Web-{2860434B-6318-47A8-8CFB-DD005ADC87BD}" dt="2021-11-09T17:20:56.304" v="143"/>
          <ac:spMkLst>
            <pc:docMk/>
            <pc:sldMk cId="1705611860" sldId="266"/>
            <ac:spMk id="35" creationId="{3FCC729B-E528-40C3-82D3-BA4375575E87}"/>
          </ac:spMkLst>
        </pc:spChg>
        <pc:spChg chg="add">
          <ac:chgData name="Nguyen Nguyen" userId="S::1902882@laurea.fi::b04c137f-b239-49ae-bbbd-f90519527bfc" providerId="AD" clId="Web-{2860434B-6318-47A8-8CFB-DD005ADC87BD}" dt="2021-11-09T17:20:56.304" v="143"/>
          <ac:spMkLst>
            <pc:docMk/>
            <pc:sldMk cId="1705611860" sldId="266"/>
            <ac:spMk id="37" creationId="{58F1FB8D-1842-4A04-998D-6CF047AB2790}"/>
          </ac:spMkLst>
        </pc:spChg>
        <pc:picChg chg="mod">
          <ac:chgData name="Nguyen Nguyen" userId="S::1902882@laurea.fi::b04c137f-b239-49ae-bbbd-f90519527bfc" providerId="AD" clId="Web-{2860434B-6318-47A8-8CFB-DD005ADC87BD}" dt="2021-11-09T17:20:56.304" v="143"/>
          <ac:picMkLst>
            <pc:docMk/>
            <pc:sldMk cId="1705611860" sldId="266"/>
            <ac:picMk id="5" creationId="{17814325-DBE7-DD46-8C3D-D63C18EA2ECE}"/>
          </ac:picMkLst>
        </pc:picChg>
      </pc:sldChg>
      <pc:sldChg chg="addSp modSp add mod setBg setClrOvrMap">
        <pc:chgData name="Nguyen Nguyen" userId="S::1902882@laurea.fi::b04c137f-b239-49ae-bbbd-f90519527bfc" providerId="AD" clId="Web-{2860434B-6318-47A8-8CFB-DD005ADC87BD}" dt="2021-11-09T17:23:22.073" v="158" actId="20577"/>
        <pc:sldMkLst>
          <pc:docMk/>
          <pc:sldMk cId="904812480" sldId="267"/>
        </pc:sldMkLst>
        <pc:spChg chg="mod ord">
          <ac:chgData name="Nguyen Nguyen" userId="S::1902882@laurea.fi::b04c137f-b239-49ae-bbbd-f90519527bfc" providerId="AD" clId="Web-{2860434B-6318-47A8-8CFB-DD005ADC87BD}" dt="2021-11-09T17:23:22.073" v="158" actId="20577"/>
          <ac:spMkLst>
            <pc:docMk/>
            <pc:sldMk cId="904812480" sldId="267"/>
            <ac:spMk id="14" creationId="{13EECF96-FED5-4C61-959D-3E490E6B48FD}"/>
          </ac:spMkLst>
        </pc:spChg>
        <pc:spChg chg="mod">
          <ac:chgData name="Nguyen Nguyen" userId="S::1902882@laurea.fi::b04c137f-b239-49ae-bbbd-f90519527bfc" providerId="AD" clId="Web-{2860434B-6318-47A8-8CFB-DD005ADC87BD}" dt="2021-11-09T17:21:03.304" v="144"/>
          <ac:spMkLst>
            <pc:docMk/>
            <pc:sldMk cId="904812480" sldId="267"/>
            <ac:spMk id="28" creationId="{757E8399-D3CD-4CFF-B553-1CD7208C4162}"/>
          </ac:spMkLst>
        </pc:spChg>
        <pc:spChg chg="add">
          <ac:chgData name="Nguyen Nguyen" userId="S::1902882@laurea.fi::b04c137f-b239-49ae-bbbd-f90519527bfc" providerId="AD" clId="Web-{2860434B-6318-47A8-8CFB-DD005ADC87BD}" dt="2021-11-09T17:21:03.304" v="144"/>
          <ac:spMkLst>
            <pc:docMk/>
            <pc:sldMk cId="904812480" sldId="267"/>
            <ac:spMk id="33" creationId="{56C20283-73E0-40EC-8AD8-057F581F64C2}"/>
          </ac:spMkLst>
        </pc:spChg>
        <pc:spChg chg="add">
          <ac:chgData name="Nguyen Nguyen" userId="S::1902882@laurea.fi::b04c137f-b239-49ae-bbbd-f90519527bfc" providerId="AD" clId="Web-{2860434B-6318-47A8-8CFB-DD005ADC87BD}" dt="2021-11-09T17:21:03.304" v="144"/>
          <ac:spMkLst>
            <pc:docMk/>
            <pc:sldMk cId="904812480" sldId="267"/>
            <ac:spMk id="35" creationId="{3FCC729B-E528-40C3-82D3-BA4375575E87}"/>
          </ac:spMkLst>
        </pc:spChg>
        <pc:spChg chg="add">
          <ac:chgData name="Nguyen Nguyen" userId="S::1902882@laurea.fi::b04c137f-b239-49ae-bbbd-f90519527bfc" providerId="AD" clId="Web-{2860434B-6318-47A8-8CFB-DD005ADC87BD}" dt="2021-11-09T17:21:03.304" v="144"/>
          <ac:spMkLst>
            <pc:docMk/>
            <pc:sldMk cId="904812480" sldId="267"/>
            <ac:spMk id="37" creationId="{58F1FB8D-1842-4A04-998D-6CF047AB2790}"/>
          </ac:spMkLst>
        </pc:spChg>
        <pc:picChg chg="mod">
          <ac:chgData name="Nguyen Nguyen" userId="S::1902882@laurea.fi::b04c137f-b239-49ae-bbbd-f90519527bfc" providerId="AD" clId="Web-{2860434B-6318-47A8-8CFB-DD005ADC87BD}" dt="2021-11-09T17:21:03.304" v="144"/>
          <ac:picMkLst>
            <pc:docMk/>
            <pc:sldMk cId="904812480" sldId="267"/>
            <ac:picMk id="9" creationId="{FE2BF647-A62E-AE4D-9D1B-B20A2DDD0109}"/>
          </ac:picMkLst>
        </pc:picChg>
      </pc:sldChg>
      <pc:sldChg chg="addSp modSp add mod setBg setClrOvrMap">
        <pc:chgData name="Nguyen Nguyen" userId="S::1902882@laurea.fi::b04c137f-b239-49ae-bbbd-f90519527bfc" providerId="AD" clId="Web-{2860434B-6318-47A8-8CFB-DD005ADC87BD}" dt="2021-11-09T17:23:14.745" v="157" actId="20577"/>
        <pc:sldMkLst>
          <pc:docMk/>
          <pc:sldMk cId="2999987271" sldId="268"/>
        </pc:sldMkLst>
        <pc:spChg chg="mod">
          <ac:chgData name="Nguyen Nguyen" userId="S::1902882@laurea.fi::b04c137f-b239-49ae-bbbd-f90519527bfc" providerId="AD" clId="Web-{2860434B-6318-47A8-8CFB-DD005ADC87BD}" dt="2021-11-09T17:23:14.745" v="157" actId="20577"/>
          <ac:spMkLst>
            <pc:docMk/>
            <pc:sldMk cId="2999987271" sldId="268"/>
            <ac:spMk id="14" creationId="{13EECF96-FED5-4C61-959D-3E490E6B48FD}"/>
          </ac:spMkLst>
        </pc:spChg>
        <pc:spChg chg="mod">
          <ac:chgData name="Nguyen Nguyen" userId="S::1902882@laurea.fi::b04c137f-b239-49ae-bbbd-f90519527bfc" providerId="AD" clId="Web-{2860434B-6318-47A8-8CFB-DD005ADC87BD}" dt="2021-11-09T17:21:09.882" v="145"/>
          <ac:spMkLst>
            <pc:docMk/>
            <pc:sldMk cId="2999987271" sldId="268"/>
            <ac:spMk id="28" creationId="{757E8399-D3CD-4CFF-B553-1CD7208C4162}"/>
          </ac:spMkLst>
        </pc:spChg>
        <pc:spChg chg="add">
          <ac:chgData name="Nguyen Nguyen" userId="S::1902882@laurea.fi::b04c137f-b239-49ae-bbbd-f90519527bfc" providerId="AD" clId="Web-{2860434B-6318-47A8-8CFB-DD005ADC87BD}" dt="2021-11-09T17:21:09.882" v="145"/>
          <ac:spMkLst>
            <pc:docMk/>
            <pc:sldMk cId="2999987271" sldId="268"/>
            <ac:spMk id="33" creationId="{56C20283-73E0-40EC-8AD8-057F581F64C2}"/>
          </ac:spMkLst>
        </pc:spChg>
        <pc:spChg chg="add">
          <ac:chgData name="Nguyen Nguyen" userId="S::1902882@laurea.fi::b04c137f-b239-49ae-bbbd-f90519527bfc" providerId="AD" clId="Web-{2860434B-6318-47A8-8CFB-DD005ADC87BD}" dt="2021-11-09T17:21:09.882" v="145"/>
          <ac:spMkLst>
            <pc:docMk/>
            <pc:sldMk cId="2999987271" sldId="268"/>
            <ac:spMk id="35" creationId="{3FCC729B-E528-40C3-82D3-BA4375575E87}"/>
          </ac:spMkLst>
        </pc:spChg>
        <pc:spChg chg="add">
          <ac:chgData name="Nguyen Nguyen" userId="S::1902882@laurea.fi::b04c137f-b239-49ae-bbbd-f90519527bfc" providerId="AD" clId="Web-{2860434B-6318-47A8-8CFB-DD005ADC87BD}" dt="2021-11-09T17:21:09.882" v="145"/>
          <ac:spMkLst>
            <pc:docMk/>
            <pc:sldMk cId="2999987271" sldId="268"/>
            <ac:spMk id="37" creationId="{58F1FB8D-1842-4A04-998D-6CF047AB2790}"/>
          </ac:spMkLst>
        </pc:spChg>
        <pc:picChg chg="mod">
          <ac:chgData name="Nguyen Nguyen" userId="S::1902882@laurea.fi::b04c137f-b239-49ae-bbbd-f90519527bfc" providerId="AD" clId="Web-{2860434B-6318-47A8-8CFB-DD005ADC87BD}" dt="2021-11-09T17:21:09.882" v="145"/>
          <ac:picMkLst>
            <pc:docMk/>
            <pc:sldMk cId="2999987271" sldId="268"/>
            <ac:picMk id="13" creationId="{8831B499-95EB-4621-9CDD-D8105E282B8C}"/>
          </ac:picMkLst>
        </pc:picChg>
      </pc:sldChg>
    </pc:docChg>
  </pc:docChgLst>
  <pc:docChgLst>
    <pc:chgData name="Nguyen Nguyen" userId="S::1902882@laurea.fi::b04c137f-b239-49ae-bbbd-f90519527bfc" providerId="AD" clId="Web-{D3975553-BC8C-428E-AC7A-EF07BDD2DD76}"/>
    <pc:docChg chg="modSld">
      <pc:chgData name="Nguyen Nguyen" userId="S::1902882@laurea.fi::b04c137f-b239-49ae-bbbd-f90519527bfc" providerId="AD" clId="Web-{D3975553-BC8C-428E-AC7A-EF07BDD2DD76}" dt="2021-11-09T17:08:20.258" v="7" actId="14100"/>
      <pc:docMkLst>
        <pc:docMk/>
      </pc:docMkLst>
      <pc:sldChg chg="modSp">
        <pc:chgData name="Nguyen Nguyen" userId="S::1902882@laurea.fi::b04c137f-b239-49ae-bbbd-f90519527bfc" providerId="AD" clId="Web-{D3975553-BC8C-428E-AC7A-EF07BDD2DD76}" dt="2021-11-09T17:08:20.258" v="7" actId="14100"/>
        <pc:sldMkLst>
          <pc:docMk/>
          <pc:sldMk cId="3573761141" sldId="263"/>
        </pc:sldMkLst>
        <pc:spChg chg="mod">
          <ac:chgData name="Nguyen Nguyen" userId="S::1902882@laurea.fi::b04c137f-b239-49ae-bbbd-f90519527bfc" providerId="AD" clId="Web-{D3975553-BC8C-428E-AC7A-EF07BDD2DD76}" dt="2021-11-09T17:08:05.727" v="5" actId="20577"/>
          <ac:spMkLst>
            <pc:docMk/>
            <pc:sldMk cId="3573761141" sldId="263"/>
            <ac:spMk id="2" creationId="{E11C6CDD-4BE9-4A64-8FF1-7EBC9975A335}"/>
          </ac:spMkLst>
        </pc:spChg>
        <pc:picChg chg="mod">
          <ac:chgData name="Nguyen Nguyen" userId="S::1902882@laurea.fi::b04c137f-b239-49ae-bbbd-f90519527bfc" providerId="AD" clId="Web-{D3975553-BC8C-428E-AC7A-EF07BDD2DD76}" dt="2021-11-09T17:08:20.258" v="7" actId="14100"/>
          <ac:picMkLst>
            <pc:docMk/>
            <pc:sldMk cId="3573761141" sldId="263"/>
            <ac:picMk id="6" creationId="{88812FE0-B6F1-9B4F-A356-8DB9F3CEF432}"/>
          </ac:picMkLst>
        </pc:picChg>
      </pc:sldChg>
    </pc:docChg>
  </pc:docChgLst>
</pc:chgInfo>
</file>

<file path=ppt/media/image1.jpeg>
</file>

<file path=ppt/media/image10.jpg>
</file>

<file path=ppt/media/image11.jpg>
</file>

<file path=ppt/media/image2.png>
</file>

<file path=ppt/media/image3.jpeg>
</file>

<file path=ppt/media/image4.jpeg>
</file>

<file path=ppt/media/image5.jpe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CEFD79-836B-486C-BE4F-D3FA247E358D}" type="datetimeFigureOut">
              <a:rPr lang="en-GB"/>
              <a:t>21/11/2021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8298E4-0591-425C-A141-FBBE2A87A172}" type="slidenum">
              <a:rPr lang="en-GB"/>
              <a:t>‹#›</a:t>
            </a:fld>
            <a:endParaRPr lang="en-GB"/>
          </a:p>
        </p:txBody>
      </p:sp>
    </p:spTree>
    <p:extLst>
      <p:ext uri="{BB962C8B-B14F-4D97-AF65-F5344CB8AC3E}">
        <p14:creationId xmlns:p14="http://schemas.microsoft.com/office/powerpoint/2010/main" val="30245748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09D0A9-526C-43A9-837A-103819B56133}" type="slidenum">
              <a:rPr lang="en-US" smtClean="0"/>
              <a:t>8</a:t>
            </a:fld>
            <a:endParaRPr lang="en-US"/>
          </a:p>
        </p:txBody>
      </p:sp>
    </p:spTree>
    <p:extLst>
      <p:ext uri="{BB962C8B-B14F-4D97-AF65-F5344CB8AC3E}">
        <p14:creationId xmlns:p14="http://schemas.microsoft.com/office/powerpoint/2010/main" val="1691993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09D0A9-526C-43A9-837A-103819B56133}" type="slidenum">
              <a:rPr lang="en-US" smtClean="0"/>
              <a:t>9</a:t>
            </a:fld>
            <a:endParaRPr lang="en-US"/>
          </a:p>
        </p:txBody>
      </p:sp>
    </p:spTree>
    <p:extLst>
      <p:ext uri="{BB962C8B-B14F-4D97-AF65-F5344CB8AC3E}">
        <p14:creationId xmlns:p14="http://schemas.microsoft.com/office/powerpoint/2010/main" val="2747980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09D0A9-526C-43A9-837A-103819B56133}" type="slidenum">
              <a:rPr lang="en-US" smtClean="0"/>
              <a:t>10</a:t>
            </a:fld>
            <a:endParaRPr lang="en-US"/>
          </a:p>
        </p:txBody>
      </p:sp>
    </p:spTree>
    <p:extLst>
      <p:ext uri="{BB962C8B-B14F-4D97-AF65-F5344CB8AC3E}">
        <p14:creationId xmlns:p14="http://schemas.microsoft.com/office/powerpoint/2010/main" val="1787184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09D0A9-526C-43A9-837A-103819B56133}" type="slidenum">
              <a:rPr lang="en-US" smtClean="0"/>
              <a:t>11</a:t>
            </a:fld>
            <a:endParaRPr lang="en-US"/>
          </a:p>
        </p:txBody>
      </p:sp>
    </p:spTree>
    <p:extLst>
      <p:ext uri="{BB962C8B-B14F-4D97-AF65-F5344CB8AC3E}">
        <p14:creationId xmlns:p14="http://schemas.microsoft.com/office/powerpoint/2010/main" val="1403550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288298E4-0591-425C-A141-FBBE2A87A172}" type="slidenum">
              <a:rPr lang="en-GB" smtClean="0"/>
              <a:t>14</a:t>
            </a:fld>
            <a:endParaRPr lang="en-GB"/>
          </a:p>
        </p:txBody>
      </p:sp>
    </p:spTree>
    <p:extLst>
      <p:ext uri="{BB962C8B-B14F-4D97-AF65-F5344CB8AC3E}">
        <p14:creationId xmlns:p14="http://schemas.microsoft.com/office/powerpoint/2010/main" val="4153824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288298E4-0591-425C-A141-FBBE2A87A172}" type="slidenum">
              <a:rPr lang="en-GB" smtClean="0"/>
              <a:t>15</a:t>
            </a:fld>
            <a:endParaRPr lang="en-GB"/>
          </a:p>
        </p:txBody>
      </p:sp>
    </p:spTree>
    <p:extLst>
      <p:ext uri="{BB962C8B-B14F-4D97-AF65-F5344CB8AC3E}">
        <p14:creationId xmlns:p14="http://schemas.microsoft.com/office/powerpoint/2010/main" val="5657696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09D0A9-526C-43A9-837A-103819B56133}" type="slidenum">
              <a:rPr lang="en-US" smtClean="0"/>
              <a:t>17</a:t>
            </a:fld>
            <a:endParaRPr lang="en-US"/>
          </a:p>
        </p:txBody>
      </p:sp>
    </p:spTree>
    <p:extLst>
      <p:ext uri="{BB962C8B-B14F-4D97-AF65-F5344CB8AC3E}">
        <p14:creationId xmlns:p14="http://schemas.microsoft.com/office/powerpoint/2010/main" val="29450361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09D0A9-526C-43A9-837A-103819B56133}" type="slidenum">
              <a:rPr lang="en-US" smtClean="0"/>
              <a:t>18</a:t>
            </a:fld>
            <a:endParaRPr lang="en-US"/>
          </a:p>
        </p:txBody>
      </p:sp>
    </p:spTree>
    <p:extLst>
      <p:ext uri="{BB962C8B-B14F-4D97-AF65-F5344CB8AC3E}">
        <p14:creationId xmlns:p14="http://schemas.microsoft.com/office/powerpoint/2010/main" val="1704863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8B3F3-4BC8-F94D-8B6D-915D2AEC96C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FI"/>
          </a:p>
        </p:txBody>
      </p:sp>
      <p:sp>
        <p:nvSpPr>
          <p:cNvPr id="3" name="Subtitle 2">
            <a:extLst>
              <a:ext uri="{FF2B5EF4-FFF2-40B4-BE49-F238E27FC236}">
                <a16:creationId xmlns:a16="http://schemas.microsoft.com/office/drawing/2014/main" id="{1785E1C5-E7DF-6842-8B83-213D522EEC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FI"/>
          </a:p>
        </p:txBody>
      </p:sp>
      <p:sp>
        <p:nvSpPr>
          <p:cNvPr id="4" name="Date Placeholder 3">
            <a:extLst>
              <a:ext uri="{FF2B5EF4-FFF2-40B4-BE49-F238E27FC236}">
                <a16:creationId xmlns:a16="http://schemas.microsoft.com/office/drawing/2014/main" id="{DD8D3993-6AFE-CF47-8962-592D2F6CB895}"/>
              </a:ext>
            </a:extLst>
          </p:cNvPr>
          <p:cNvSpPr>
            <a:spLocks noGrp="1"/>
          </p:cNvSpPr>
          <p:nvPr>
            <p:ph type="dt" sz="half" idx="10"/>
          </p:nvPr>
        </p:nvSpPr>
        <p:spPr/>
        <p:txBody>
          <a:bodyPr/>
          <a:lstStyle/>
          <a:p>
            <a:fld id="{819B6C6F-622C-6A48-B51E-C7F754ECB7AF}" type="datetimeFigureOut">
              <a:rPr lang="en-FI" smtClean="0"/>
              <a:t>11/21/21</a:t>
            </a:fld>
            <a:endParaRPr lang="en-FI"/>
          </a:p>
        </p:txBody>
      </p:sp>
      <p:sp>
        <p:nvSpPr>
          <p:cNvPr id="5" name="Footer Placeholder 4">
            <a:extLst>
              <a:ext uri="{FF2B5EF4-FFF2-40B4-BE49-F238E27FC236}">
                <a16:creationId xmlns:a16="http://schemas.microsoft.com/office/drawing/2014/main" id="{24335643-B3B5-8D43-93F2-04BA5AE2E8FE}"/>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B2ADB94D-1AB1-4040-8E90-D02A6B1CBF16}"/>
              </a:ext>
            </a:extLst>
          </p:cNvPr>
          <p:cNvSpPr>
            <a:spLocks noGrp="1"/>
          </p:cNvSpPr>
          <p:nvPr>
            <p:ph type="sldNum" sz="quarter" idx="12"/>
          </p:nvPr>
        </p:nvSpPr>
        <p:spPr/>
        <p:txBody>
          <a:bodyPr/>
          <a:lstStyle/>
          <a:p>
            <a:fld id="{6CCDF580-BF4D-0F48-A405-538BC6DE92B6}" type="slidenum">
              <a:rPr lang="en-FI" smtClean="0"/>
              <a:t>‹#›</a:t>
            </a:fld>
            <a:endParaRPr lang="en-FI"/>
          </a:p>
        </p:txBody>
      </p:sp>
    </p:spTree>
    <p:extLst>
      <p:ext uri="{BB962C8B-B14F-4D97-AF65-F5344CB8AC3E}">
        <p14:creationId xmlns:p14="http://schemas.microsoft.com/office/powerpoint/2010/main" val="1784439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23FBD-E688-C945-9DE3-6BF8F0D1345C}"/>
              </a:ext>
            </a:extLst>
          </p:cNvPr>
          <p:cNvSpPr>
            <a:spLocks noGrp="1"/>
          </p:cNvSpPr>
          <p:nvPr>
            <p:ph type="title"/>
          </p:nvPr>
        </p:nvSpPr>
        <p:spPr/>
        <p:txBody>
          <a:bodyPr/>
          <a:lstStyle/>
          <a:p>
            <a:r>
              <a:rPr lang="en-GB"/>
              <a:t>Click to edit Master title style</a:t>
            </a:r>
            <a:endParaRPr lang="en-FI"/>
          </a:p>
        </p:txBody>
      </p:sp>
      <p:sp>
        <p:nvSpPr>
          <p:cNvPr id="3" name="Vertical Text Placeholder 2">
            <a:extLst>
              <a:ext uri="{FF2B5EF4-FFF2-40B4-BE49-F238E27FC236}">
                <a16:creationId xmlns:a16="http://schemas.microsoft.com/office/drawing/2014/main" id="{57D05A3A-80F6-4A4A-AA41-8296DDE9071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8D8CA6B3-E55D-7D4A-B971-399448CD8EAB}"/>
              </a:ext>
            </a:extLst>
          </p:cNvPr>
          <p:cNvSpPr>
            <a:spLocks noGrp="1"/>
          </p:cNvSpPr>
          <p:nvPr>
            <p:ph type="dt" sz="half" idx="10"/>
          </p:nvPr>
        </p:nvSpPr>
        <p:spPr/>
        <p:txBody>
          <a:bodyPr/>
          <a:lstStyle/>
          <a:p>
            <a:fld id="{819B6C6F-622C-6A48-B51E-C7F754ECB7AF}" type="datetimeFigureOut">
              <a:rPr lang="en-FI" smtClean="0"/>
              <a:t>11/21/21</a:t>
            </a:fld>
            <a:endParaRPr lang="en-FI"/>
          </a:p>
        </p:txBody>
      </p:sp>
      <p:sp>
        <p:nvSpPr>
          <p:cNvPr id="5" name="Footer Placeholder 4">
            <a:extLst>
              <a:ext uri="{FF2B5EF4-FFF2-40B4-BE49-F238E27FC236}">
                <a16:creationId xmlns:a16="http://schemas.microsoft.com/office/drawing/2014/main" id="{726DC830-129B-C24B-B898-CB9EDE1BC123}"/>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ED66711E-E799-2C49-B2CF-864624FFF407}"/>
              </a:ext>
            </a:extLst>
          </p:cNvPr>
          <p:cNvSpPr>
            <a:spLocks noGrp="1"/>
          </p:cNvSpPr>
          <p:nvPr>
            <p:ph type="sldNum" sz="quarter" idx="12"/>
          </p:nvPr>
        </p:nvSpPr>
        <p:spPr/>
        <p:txBody>
          <a:bodyPr/>
          <a:lstStyle/>
          <a:p>
            <a:fld id="{6CCDF580-BF4D-0F48-A405-538BC6DE92B6}" type="slidenum">
              <a:rPr lang="en-FI" smtClean="0"/>
              <a:t>‹#›</a:t>
            </a:fld>
            <a:endParaRPr lang="en-FI"/>
          </a:p>
        </p:txBody>
      </p:sp>
    </p:spTree>
    <p:extLst>
      <p:ext uri="{BB962C8B-B14F-4D97-AF65-F5344CB8AC3E}">
        <p14:creationId xmlns:p14="http://schemas.microsoft.com/office/powerpoint/2010/main" val="17674519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1E6191-05CE-A946-A7A0-1C52835A40D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FI"/>
          </a:p>
        </p:txBody>
      </p:sp>
      <p:sp>
        <p:nvSpPr>
          <p:cNvPr id="3" name="Vertical Text Placeholder 2">
            <a:extLst>
              <a:ext uri="{FF2B5EF4-FFF2-40B4-BE49-F238E27FC236}">
                <a16:creationId xmlns:a16="http://schemas.microsoft.com/office/drawing/2014/main" id="{E38E163E-60E9-4A4E-BEC1-5C41078D10F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5FED4151-E62E-474F-AA32-860F8D1249F7}"/>
              </a:ext>
            </a:extLst>
          </p:cNvPr>
          <p:cNvSpPr>
            <a:spLocks noGrp="1"/>
          </p:cNvSpPr>
          <p:nvPr>
            <p:ph type="dt" sz="half" idx="10"/>
          </p:nvPr>
        </p:nvSpPr>
        <p:spPr/>
        <p:txBody>
          <a:bodyPr/>
          <a:lstStyle/>
          <a:p>
            <a:fld id="{819B6C6F-622C-6A48-B51E-C7F754ECB7AF}" type="datetimeFigureOut">
              <a:rPr lang="en-FI" smtClean="0"/>
              <a:t>11/21/21</a:t>
            </a:fld>
            <a:endParaRPr lang="en-FI"/>
          </a:p>
        </p:txBody>
      </p:sp>
      <p:sp>
        <p:nvSpPr>
          <p:cNvPr id="5" name="Footer Placeholder 4">
            <a:extLst>
              <a:ext uri="{FF2B5EF4-FFF2-40B4-BE49-F238E27FC236}">
                <a16:creationId xmlns:a16="http://schemas.microsoft.com/office/drawing/2014/main" id="{84138060-416C-274F-A59B-17906CD62685}"/>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F6477FB2-157F-A643-97B0-46A31CF6EB09}"/>
              </a:ext>
            </a:extLst>
          </p:cNvPr>
          <p:cNvSpPr>
            <a:spLocks noGrp="1"/>
          </p:cNvSpPr>
          <p:nvPr>
            <p:ph type="sldNum" sz="quarter" idx="12"/>
          </p:nvPr>
        </p:nvSpPr>
        <p:spPr/>
        <p:txBody>
          <a:bodyPr/>
          <a:lstStyle/>
          <a:p>
            <a:fld id="{6CCDF580-BF4D-0F48-A405-538BC6DE92B6}" type="slidenum">
              <a:rPr lang="en-FI" smtClean="0"/>
              <a:t>‹#›</a:t>
            </a:fld>
            <a:endParaRPr lang="en-FI"/>
          </a:p>
        </p:txBody>
      </p:sp>
    </p:spTree>
    <p:extLst>
      <p:ext uri="{BB962C8B-B14F-4D97-AF65-F5344CB8AC3E}">
        <p14:creationId xmlns:p14="http://schemas.microsoft.com/office/powerpoint/2010/main" val="20706222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With Text Bo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A0E9-CCFB-B74E-A750-26AD2372E6AF}"/>
              </a:ext>
            </a:extLst>
          </p:cNvPr>
          <p:cNvSpPr>
            <a:spLocks noGrp="1"/>
          </p:cNvSpPr>
          <p:nvPr>
            <p:ph type="ctrTitle"/>
          </p:nvPr>
        </p:nvSpPr>
        <p:spPr>
          <a:xfrm>
            <a:off x="304799" y="1496907"/>
            <a:ext cx="10913097" cy="1368213"/>
          </a:xfrm>
          <a:prstGeom prst="rect">
            <a:avLst/>
          </a:prstGeom>
        </p:spPr>
        <p:txBody>
          <a:bodyPr anchor="t"/>
          <a:lstStyle>
            <a:lvl1pPr algn="l">
              <a:defRPr sz="4000" b="1" i="0">
                <a:solidFill>
                  <a:schemeClr val="bg2"/>
                </a:solidFill>
                <a:latin typeface="Arial Black" panose="020B0604020202020204" pitchFamily="34" charset="0"/>
                <a:cs typeface="Arial Black" panose="020B0604020202020204" pitchFamily="34" charset="0"/>
              </a:defRPr>
            </a:lvl1pPr>
          </a:lstStyle>
          <a:p>
            <a:r>
              <a:rPr lang="en-US"/>
              <a:t>Click to edit Master title style</a:t>
            </a:r>
            <a:endParaRPr lang="fi-FI"/>
          </a:p>
        </p:txBody>
      </p:sp>
      <p:sp>
        <p:nvSpPr>
          <p:cNvPr id="3" name="Text Placeholder 2">
            <a:extLst>
              <a:ext uri="{FF2B5EF4-FFF2-40B4-BE49-F238E27FC236}">
                <a16:creationId xmlns:a16="http://schemas.microsoft.com/office/drawing/2014/main" id="{05B215E0-A306-5B48-99A3-AA12DE3C89E7}"/>
              </a:ext>
            </a:extLst>
          </p:cNvPr>
          <p:cNvSpPr>
            <a:spLocks noGrp="1"/>
          </p:cNvSpPr>
          <p:nvPr>
            <p:ph type="body" sz="quarter" idx="10"/>
          </p:nvPr>
        </p:nvSpPr>
        <p:spPr>
          <a:xfrm>
            <a:off x="315913" y="3022469"/>
            <a:ext cx="10901983" cy="3066853"/>
          </a:xfrm>
          <a:prstGeom prst="rect">
            <a:avLst/>
          </a:prstGeom>
        </p:spPr>
        <p:txBody>
          <a:bodyPr/>
          <a:lstStyle>
            <a:lvl1pPr marL="0" indent="0">
              <a:buClr>
                <a:schemeClr val="bg2"/>
              </a:buClr>
              <a:buFont typeface="Wingdings" pitchFamily="2" charset="2"/>
              <a:buNone/>
              <a:defRPr sz="1800" b="0" i="0">
                <a:latin typeface="Corbel" panose="020B0503020204020204" pitchFamily="34" charset="0"/>
              </a:defRPr>
            </a:lvl1pPr>
            <a:lvl2pPr marL="609585" indent="0">
              <a:buClr>
                <a:schemeClr val="bg2"/>
              </a:buClr>
              <a:buFont typeface="Wingdings" pitchFamily="2" charset="2"/>
              <a:buNone/>
              <a:defRPr sz="1500" b="0" i="0">
                <a:latin typeface="Corbel" panose="020B0503020204020204" pitchFamily="34" charset="0"/>
              </a:defRPr>
            </a:lvl2pPr>
            <a:lvl3pPr marL="1219170" indent="0">
              <a:buClr>
                <a:schemeClr val="bg2"/>
              </a:buClr>
              <a:buFont typeface="Wingdings" pitchFamily="2" charset="2"/>
              <a:buNone/>
              <a:defRPr sz="1400" b="0" i="0">
                <a:latin typeface="Corbel" panose="020B0503020204020204" pitchFamily="34" charset="0"/>
              </a:defRPr>
            </a:lvl3pPr>
            <a:lvl4pPr marL="1828755" indent="0">
              <a:buClr>
                <a:schemeClr val="bg2"/>
              </a:buClr>
              <a:buFont typeface="Wingdings" pitchFamily="2" charset="2"/>
              <a:buNone/>
              <a:defRPr sz="1300" b="0" i="0">
                <a:latin typeface="Corbel" panose="020B0503020204020204" pitchFamily="34" charset="0"/>
              </a:defRPr>
            </a:lvl4pPr>
            <a:lvl5pPr marL="2438339" indent="0">
              <a:buClr>
                <a:schemeClr val="bg2"/>
              </a:buClr>
              <a:buFont typeface="Wingdings" pitchFamily="2" charset="2"/>
              <a:buNone/>
              <a:defRPr sz="1200" b="0" i="0">
                <a:latin typeface="Corbel" panose="020B0503020204020204" pitchFamily="34" charset="0"/>
              </a:defRPr>
            </a:lvl5pPr>
          </a:lstStyle>
          <a:p>
            <a:pPr lvl="0"/>
            <a:r>
              <a:rPr lang="en-US"/>
              <a:t>Click to edit Master text styles</a:t>
            </a:r>
          </a:p>
        </p:txBody>
      </p:sp>
    </p:spTree>
    <p:extLst>
      <p:ext uri="{BB962C8B-B14F-4D97-AF65-F5344CB8AC3E}">
        <p14:creationId xmlns:p14="http://schemas.microsoft.com/office/powerpoint/2010/main" val="6357999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With Bullet Poi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A0E9-CCFB-B74E-A750-26AD2372E6AF}"/>
              </a:ext>
            </a:extLst>
          </p:cNvPr>
          <p:cNvSpPr>
            <a:spLocks noGrp="1"/>
          </p:cNvSpPr>
          <p:nvPr>
            <p:ph type="ctrTitle"/>
          </p:nvPr>
        </p:nvSpPr>
        <p:spPr>
          <a:xfrm>
            <a:off x="304800" y="1496907"/>
            <a:ext cx="10809402" cy="1368213"/>
          </a:xfrm>
          <a:prstGeom prst="rect">
            <a:avLst/>
          </a:prstGeom>
        </p:spPr>
        <p:txBody>
          <a:bodyPr anchor="t"/>
          <a:lstStyle>
            <a:lvl1pPr algn="l">
              <a:defRPr sz="4000" b="1" i="0">
                <a:solidFill>
                  <a:schemeClr val="bg2"/>
                </a:solidFill>
                <a:latin typeface="Arial Black" panose="020B0604020202020204" pitchFamily="34" charset="0"/>
                <a:cs typeface="Arial Black" panose="020B0604020202020204" pitchFamily="34" charset="0"/>
              </a:defRPr>
            </a:lvl1pPr>
          </a:lstStyle>
          <a:p>
            <a:r>
              <a:rPr lang="en-US"/>
              <a:t>Click to edit Master title style</a:t>
            </a:r>
            <a:endParaRPr lang="fi-FI"/>
          </a:p>
        </p:txBody>
      </p:sp>
      <p:sp>
        <p:nvSpPr>
          <p:cNvPr id="5" name="Text Placeholder 2">
            <a:extLst>
              <a:ext uri="{FF2B5EF4-FFF2-40B4-BE49-F238E27FC236}">
                <a16:creationId xmlns:a16="http://schemas.microsoft.com/office/drawing/2014/main" id="{2385E704-EEDE-284E-A3B5-0643C140170D}"/>
              </a:ext>
            </a:extLst>
          </p:cNvPr>
          <p:cNvSpPr>
            <a:spLocks noGrp="1"/>
          </p:cNvSpPr>
          <p:nvPr>
            <p:ph type="body" sz="quarter" idx="10"/>
          </p:nvPr>
        </p:nvSpPr>
        <p:spPr>
          <a:xfrm>
            <a:off x="315913" y="3060570"/>
            <a:ext cx="10798289" cy="3227108"/>
          </a:xfrm>
          <a:prstGeom prst="rect">
            <a:avLst/>
          </a:prstGeom>
        </p:spPr>
        <p:txBody>
          <a:bodyPr/>
          <a:lstStyle>
            <a:lvl1pPr marL="304792" indent="-304792">
              <a:buClr>
                <a:schemeClr val="bg2"/>
              </a:buClr>
              <a:buFont typeface="Wingdings" pitchFamily="2" charset="2"/>
              <a:buChar char="§"/>
              <a:defRPr sz="1800" b="0" i="0">
                <a:latin typeface="Corbel" panose="020B0503020204020204" pitchFamily="34" charset="0"/>
              </a:defRPr>
            </a:lvl1pPr>
            <a:lvl2pPr marL="914377" indent="-304792">
              <a:buClr>
                <a:schemeClr val="bg2"/>
              </a:buClr>
              <a:buFont typeface="Wingdings" pitchFamily="2" charset="2"/>
              <a:buChar char="§"/>
              <a:defRPr sz="1500" b="0" i="0">
                <a:latin typeface="Corbel" panose="020B0503020204020204" pitchFamily="34" charset="0"/>
              </a:defRPr>
            </a:lvl2pPr>
            <a:lvl3pPr marL="1523962" indent="-304792">
              <a:buClr>
                <a:schemeClr val="bg2"/>
              </a:buClr>
              <a:buFont typeface="Wingdings" pitchFamily="2" charset="2"/>
              <a:buChar char="§"/>
              <a:defRPr sz="1400" b="0" i="0">
                <a:latin typeface="Corbel" panose="020B0503020204020204" pitchFamily="34" charset="0"/>
              </a:defRPr>
            </a:lvl3pPr>
            <a:lvl4pPr marL="2133547" indent="-304792">
              <a:buClr>
                <a:schemeClr val="bg2"/>
              </a:buClr>
              <a:buFont typeface="Wingdings" pitchFamily="2" charset="2"/>
              <a:buChar char="§"/>
              <a:defRPr sz="1300" b="0" i="0">
                <a:latin typeface="Corbel" panose="020B0503020204020204" pitchFamily="34" charset="0"/>
              </a:defRPr>
            </a:lvl4pPr>
            <a:lvl5pPr marL="2743131" indent="-304792">
              <a:buClr>
                <a:schemeClr val="bg2"/>
              </a:buClr>
              <a:buFont typeface="Wingdings" pitchFamily="2" charset="2"/>
              <a:buChar char="§"/>
              <a:defRPr sz="1200" b="0" i="0">
                <a:latin typeface="Corbel" panose="020B05030202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Tree>
    <p:extLst>
      <p:ext uri="{BB962C8B-B14F-4D97-AF65-F5344CB8AC3E}">
        <p14:creationId xmlns:p14="http://schemas.microsoft.com/office/powerpoint/2010/main" val="40639815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R_1Title">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76F4928-D87B-4C4D-A1C8-033C9CF662B9}"/>
              </a:ext>
            </a:extLst>
          </p:cNvPr>
          <p:cNvSpPr>
            <a:spLocks noGrp="1"/>
          </p:cNvSpPr>
          <p:nvPr>
            <p:ph type="title"/>
          </p:nvPr>
        </p:nvSpPr>
        <p:spPr>
          <a:xfrm>
            <a:off x="1535837" y="436148"/>
            <a:ext cx="10395012" cy="682438"/>
          </a:xfrm>
          <a:prstGeom prst="rect">
            <a:avLst/>
          </a:prstGeom>
        </p:spPr>
        <p:txBody>
          <a:bodyPr/>
          <a:lstStyle>
            <a:lvl1pPr>
              <a:defRPr lang="en-US" sz="3800" b="1" i="0" kern="1200" smtClean="0">
                <a:solidFill>
                  <a:schemeClr val="bg2"/>
                </a:solidFill>
                <a:latin typeface="Arial Black" panose="020B0604020202020204" pitchFamily="34" charset="0"/>
                <a:ea typeface="+mj-ea"/>
                <a:cs typeface="Arial Black" panose="020B0604020202020204" pitchFamily="34" charset="0"/>
              </a:defRPr>
            </a:lvl1pPr>
          </a:lstStyle>
          <a:p>
            <a:r>
              <a:rPr lang="en-US"/>
              <a:t>Click to edit Master title style</a:t>
            </a:r>
          </a:p>
        </p:txBody>
      </p:sp>
      <p:cxnSp>
        <p:nvCxnSpPr>
          <p:cNvPr id="15" name="Straight Connector 14">
            <a:extLst>
              <a:ext uri="{FF2B5EF4-FFF2-40B4-BE49-F238E27FC236}">
                <a16:creationId xmlns:a16="http://schemas.microsoft.com/office/drawing/2014/main" id="{25048BB7-AB14-45A1-A68C-0231C6E891EE}"/>
              </a:ext>
            </a:extLst>
          </p:cNvPr>
          <p:cNvCxnSpPr/>
          <p:nvPr/>
        </p:nvCxnSpPr>
        <p:spPr>
          <a:xfrm>
            <a:off x="482335" y="1541941"/>
            <a:ext cx="0" cy="543247"/>
          </a:xfrm>
          <a:prstGeom prst="line">
            <a:avLst/>
          </a:prstGeom>
          <a:noFill/>
          <a:ln w="25400" cap="flat" cmpd="sng" algn="ctr">
            <a:gradFill>
              <a:gsLst>
                <a:gs pos="0">
                  <a:srgbClr val="7F3EB2"/>
                </a:gs>
                <a:gs pos="100000">
                  <a:srgbClr val="FF5988"/>
                </a:gs>
              </a:gsLst>
              <a:lin ang="2700000" scaled="0"/>
            </a:gradFill>
            <a:prstDash val="solid"/>
            <a:miter lim="800000"/>
          </a:ln>
          <a:effectLst/>
        </p:spPr>
      </p:cxnSp>
      <p:sp>
        <p:nvSpPr>
          <p:cNvPr id="6" name="Text Placeholder 5">
            <a:extLst>
              <a:ext uri="{FF2B5EF4-FFF2-40B4-BE49-F238E27FC236}">
                <a16:creationId xmlns:a16="http://schemas.microsoft.com/office/drawing/2014/main" id="{09E4F226-02C3-4807-94E9-77AB67657A09}"/>
              </a:ext>
            </a:extLst>
          </p:cNvPr>
          <p:cNvSpPr>
            <a:spLocks noGrp="1"/>
          </p:cNvSpPr>
          <p:nvPr>
            <p:ph type="body" sz="quarter" idx="10"/>
          </p:nvPr>
        </p:nvSpPr>
        <p:spPr>
          <a:xfrm>
            <a:off x="773113" y="1541941"/>
            <a:ext cx="11157736" cy="543247"/>
          </a:xfrm>
          <a:prstGeom prst="rect">
            <a:avLst/>
          </a:prstGeom>
        </p:spPr>
        <p:txBody>
          <a:bodyPr/>
          <a:lstStyle>
            <a:lvl1pPr marL="0" indent="0" algn="l" defTabSz="914400" rtl="0" eaLnBrk="1" latinLnBrk="0" hangingPunct="1">
              <a:buNone/>
              <a:defRPr lang="en-US" sz="2400" b="1" kern="1200" dirty="0">
                <a:solidFill>
                  <a:srgbClr val="4285F4"/>
                </a:solidFill>
                <a:latin typeface="Open Sans" panose="020B0606030504020204" pitchFamily="34" charset="0"/>
                <a:ea typeface="+mn-ea"/>
                <a:cs typeface="+mn-cs"/>
              </a:defRPr>
            </a:lvl1pPr>
          </a:lstStyle>
          <a:p>
            <a:pPr lvl="0"/>
            <a:r>
              <a:rPr lang="en-US"/>
              <a:t>Click to edit Master text styles</a:t>
            </a:r>
          </a:p>
        </p:txBody>
      </p:sp>
      <p:sp>
        <p:nvSpPr>
          <p:cNvPr id="8" name="Content Placeholder 7">
            <a:extLst>
              <a:ext uri="{FF2B5EF4-FFF2-40B4-BE49-F238E27FC236}">
                <a16:creationId xmlns:a16="http://schemas.microsoft.com/office/drawing/2014/main" id="{AEAE2730-3DD7-4371-9381-855CE31EFCE5}"/>
              </a:ext>
            </a:extLst>
          </p:cNvPr>
          <p:cNvSpPr>
            <a:spLocks noGrp="1"/>
          </p:cNvSpPr>
          <p:nvPr>
            <p:ph sz="quarter" idx="11"/>
          </p:nvPr>
        </p:nvSpPr>
        <p:spPr>
          <a:xfrm>
            <a:off x="482600" y="2520950"/>
            <a:ext cx="11448240" cy="908050"/>
          </a:xfrm>
          <a:prstGeom prst="rect">
            <a:avLst/>
          </a:prstGeom>
        </p:spPr>
        <p:txBody>
          <a:bodyPr/>
          <a:lstStyle>
            <a:lvl1pPr marL="0" indent="0">
              <a:buNone/>
              <a:defRPr lang="en-US" sz="1800" b="0" i="0" u="none" strike="noStrike" kern="1200" dirty="0">
                <a:solidFill>
                  <a:srgbClr val="5F6368"/>
                </a:solidFill>
                <a:effectLst/>
                <a:latin typeface="Open Sans" panose="020B0606030504020204" pitchFamily="34" charset="0"/>
                <a:ea typeface="+mn-ea"/>
                <a:cs typeface="+mn-cs"/>
              </a:defRPr>
            </a:lvl1pPr>
          </a:lstStyle>
          <a:p>
            <a:pPr lvl="0"/>
            <a:r>
              <a:rPr lang="en-US"/>
              <a:t>Click to edit Master text styles</a:t>
            </a:r>
          </a:p>
        </p:txBody>
      </p:sp>
    </p:spTree>
    <p:extLst>
      <p:ext uri="{BB962C8B-B14F-4D97-AF65-F5344CB8AC3E}">
        <p14:creationId xmlns:p14="http://schemas.microsoft.com/office/powerpoint/2010/main" val="1617477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KR_1Title">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25048BB7-AB14-45A1-A68C-0231C6E891EE}"/>
              </a:ext>
            </a:extLst>
          </p:cNvPr>
          <p:cNvCxnSpPr/>
          <p:nvPr/>
        </p:nvCxnSpPr>
        <p:spPr>
          <a:xfrm>
            <a:off x="482335" y="1541941"/>
            <a:ext cx="0" cy="543247"/>
          </a:xfrm>
          <a:prstGeom prst="line">
            <a:avLst/>
          </a:prstGeom>
          <a:noFill/>
          <a:ln w="25400" cap="flat" cmpd="sng" algn="ctr">
            <a:gradFill>
              <a:gsLst>
                <a:gs pos="0">
                  <a:srgbClr val="7F3EB2"/>
                </a:gs>
                <a:gs pos="100000">
                  <a:srgbClr val="FF5988"/>
                </a:gs>
              </a:gsLst>
              <a:lin ang="2700000" scaled="0"/>
            </a:gradFill>
            <a:prstDash val="solid"/>
            <a:miter lim="800000"/>
          </a:ln>
          <a:effectLst/>
        </p:spPr>
      </p:cxnSp>
      <p:sp>
        <p:nvSpPr>
          <p:cNvPr id="6" name="Text Placeholder 5">
            <a:extLst>
              <a:ext uri="{FF2B5EF4-FFF2-40B4-BE49-F238E27FC236}">
                <a16:creationId xmlns:a16="http://schemas.microsoft.com/office/drawing/2014/main" id="{09E4F226-02C3-4807-94E9-77AB67657A09}"/>
              </a:ext>
            </a:extLst>
          </p:cNvPr>
          <p:cNvSpPr>
            <a:spLocks noGrp="1"/>
          </p:cNvSpPr>
          <p:nvPr>
            <p:ph type="body" sz="quarter" idx="10" hasCustomPrompt="1"/>
          </p:nvPr>
        </p:nvSpPr>
        <p:spPr>
          <a:xfrm>
            <a:off x="773113" y="1541941"/>
            <a:ext cx="11157736" cy="543247"/>
          </a:xfrm>
          <a:prstGeom prst="rect">
            <a:avLst/>
          </a:prstGeom>
        </p:spPr>
        <p:txBody>
          <a:bodyPr/>
          <a:lstStyle>
            <a:lvl1pPr marL="0" indent="0" algn="l" defTabSz="914400" rtl="0" eaLnBrk="1" latinLnBrk="0" hangingPunct="1">
              <a:buNone/>
              <a:defRPr lang="en-US" sz="2400" b="1" kern="1200" dirty="0">
                <a:solidFill>
                  <a:srgbClr val="4285F4"/>
                </a:solidFill>
                <a:latin typeface="Open Sans" panose="020B0606030504020204" pitchFamily="34" charset="0"/>
                <a:ea typeface="+mn-ea"/>
                <a:cs typeface="+mn-cs"/>
              </a:defRPr>
            </a:lvl1pPr>
          </a:lstStyle>
          <a:p>
            <a:pPr lvl="0"/>
            <a:r>
              <a:rPr lang="en-US"/>
              <a:t>Title</a:t>
            </a:r>
          </a:p>
        </p:txBody>
      </p:sp>
      <p:sp>
        <p:nvSpPr>
          <p:cNvPr id="8" name="Content Placeholder 7">
            <a:extLst>
              <a:ext uri="{FF2B5EF4-FFF2-40B4-BE49-F238E27FC236}">
                <a16:creationId xmlns:a16="http://schemas.microsoft.com/office/drawing/2014/main" id="{AEAE2730-3DD7-4371-9381-855CE31EFCE5}"/>
              </a:ext>
            </a:extLst>
          </p:cNvPr>
          <p:cNvSpPr>
            <a:spLocks noGrp="1"/>
          </p:cNvSpPr>
          <p:nvPr>
            <p:ph sz="quarter" idx="11" hasCustomPrompt="1"/>
          </p:nvPr>
        </p:nvSpPr>
        <p:spPr>
          <a:xfrm>
            <a:off x="482600" y="2520949"/>
            <a:ext cx="11448240" cy="3595765"/>
          </a:xfrm>
          <a:prstGeom prst="rect">
            <a:avLst/>
          </a:prstGeom>
        </p:spPr>
        <p:txBody>
          <a:bodyPr/>
          <a:lstStyle>
            <a:lvl1pPr marL="0" indent="0">
              <a:buNone/>
              <a:defRPr lang="en-US" sz="1800" b="0" i="0" u="none" strike="noStrike" kern="1200" dirty="0">
                <a:solidFill>
                  <a:srgbClr val="5F6368"/>
                </a:solidFill>
                <a:effectLst/>
                <a:latin typeface="Open Sans" panose="020B0606030504020204" pitchFamily="34" charset="0"/>
                <a:ea typeface="+mn-ea"/>
                <a:cs typeface="+mn-cs"/>
              </a:defRPr>
            </a:lvl1pPr>
          </a:lstStyle>
          <a:p>
            <a:pPr lvl="0"/>
            <a:r>
              <a:rPr lang="fi-FI"/>
              <a:t>A</a:t>
            </a:r>
            <a:r>
              <a:rPr lang="en-US"/>
              <a:t>dd content here</a:t>
            </a:r>
          </a:p>
        </p:txBody>
      </p:sp>
    </p:spTree>
    <p:extLst>
      <p:ext uri="{BB962C8B-B14F-4D97-AF65-F5344CB8AC3E}">
        <p14:creationId xmlns:p14="http://schemas.microsoft.com/office/powerpoint/2010/main" val="3610014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KR_2Title">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76F4928-D87B-4C4D-A1C8-033C9CF662B9}"/>
              </a:ext>
            </a:extLst>
          </p:cNvPr>
          <p:cNvSpPr>
            <a:spLocks noGrp="1"/>
          </p:cNvSpPr>
          <p:nvPr>
            <p:ph type="title"/>
          </p:nvPr>
        </p:nvSpPr>
        <p:spPr>
          <a:xfrm>
            <a:off x="1535837" y="436148"/>
            <a:ext cx="10395012" cy="717949"/>
          </a:xfrm>
          <a:prstGeom prst="rect">
            <a:avLst/>
          </a:prstGeom>
        </p:spPr>
        <p:txBody>
          <a:bodyPr/>
          <a:lstStyle>
            <a:lvl1pPr>
              <a:defRPr lang="en-US" sz="3800" b="1" i="0" kern="1200" smtClean="0">
                <a:solidFill>
                  <a:schemeClr val="bg2"/>
                </a:solidFill>
                <a:latin typeface="Arial Black" panose="020B0604020202020204" pitchFamily="34" charset="0"/>
                <a:ea typeface="+mj-ea"/>
                <a:cs typeface="Arial Black" panose="020B0604020202020204" pitchFamily="34" charset="0"/>
              </a:defRPr>
            </a:lvl1pPr>
          </a:lstStyle>
          <a:p>
            <a:r>
              <a:rPr lang="en-US"/>
              <a:t>Click to edit Master title style</a:t>
            </a:r>
          </a:p>
        </p:txBody>
      </p:sp>
      <p:cxnSp>
        <p:nvCxnSpPr>
          <p:cNvPr id="8" name="Straight Connector 7">
            <a:extLst>
              <a:ext uri="{FF2B5EF4-FFF2-40B4-BE49-F238E27FC236}">
                <a16:creationId xmlns:a16="http://schemas.microsoft.com/office/drawing/2014/main" id="{EE7A1463-485A-4253-BAFE-0373944E9319}"/>
              </a:ext>
            </a:extLst>
          </p:cNvPr>
          <p:cNvCxnSpPr/>
          <p:nvPr userDrawn="1"/>
        </p:nvCxnSpPr>
        <p:spPr>
          <a:xfrm>
            <a:off x="403651" y="1508865"/>
            <a:ext cx="0" cy="371271"/>
          </a:xfrm>
          <a:prstGeom prst="line">
            <a:avLst/>
          </a:prstGeom>
          <a:noFill/>
          <a:ln w="25400" cap="flat" cmpd="sng" algn="ctr">
            <a:gradFill>
              <a:gsLst>
                <a:gs pos="0">
                  <a:srgbClr val="7F3EB2"/>
                </a:gs>
                <a:gs pos="100000">
                  <a:srgbClr val="FF5988"/>
                </a:gs>
              </a:gsLst>
              <a:lin ang="2700000" scaled="0"/>
            </a:gradFill>
            <a:prstDash val="solid"/>
            <a:miter lim="800000"/>
          </a:ln>
          <a:effectLst/>
        </p:spPr>
      </p:cxnSp>
      <p:cxnSp>
        <p:nvCxnSpPr>
          <p:cNvPr id="9" name="Straight Connector 8">
            <a:extLst>
              <a:ext uri="{FF2B5EF4-FFF2-40B4-BE49-F238E27FC236}">
                <a16:creationId xmlns:a16="http://schemas.microsoft.com/office/drawing/2014/main" id="{A256986F-D031-4471-AEB9-49C962989868}"/>
              </a:ext>
            </a:extLst>
          </p:cNvPr>
          <p:cNvCxnSpPr/>
          <p:nvPr userDrawn="1"/>
        </p:nvCxnSpPr>
        <p:spPr>
          <a:xfrm>
            <a:off x="441294" y="4195694"/>
            <a:ext cx="0" cy="371271"/>
          </a:xfrm>
          <a:prstGeom prst="line">
            <a:avLst/>
          </a:prstGeom>
          <a:noFill/>
          <a:ln w="25400" cap="flat" cmpd="sng" algn="ctr">
            <a:gradFill>
              <a:gsLst>
                <a:gs pos="0">
                  <a:srgbClr val="7F3EB2"/>
                </a:gs>
                <a:gs pos="100000">
                  <a:srgbClr val="FF5988"/>
                </a:gs>
              </a:gsLst>
              <a:lin ang="2700000" scaled="0"/>
            </a:gradFill>
            <a:prstDash val="solid"/>
            <a:miter lim="800000"/>
          </a:ln>
          <a:effectLst/>
        </p:spPr>
      </p:cxnSp>
      <p:sp>
        <p:nvSpPr>
          <p:cNvPr id="3" name="Text Placeholder 2">
            <a:extLst>
              <a:ext uri="{FF2B5EF4-FFF2-40B4-BE49-F238E27FC236}">
                <a16:creationId xmlns:a16="http://schemas.microsoft.com/office/drawing/2014/main" id="{E0ADB8AF-31B5-41FB-9B48-D9288B071356}"/>
              </a:ext>
            </a:extLst>
          </p:cNvPr>
          <p:cNvSpPr>
            <a:spLocks noGrp="1"/>
          </p:cNvSpPr>
          <p:nvPr>
            <p:ph type="body" sz="quarter" idx="10" hasCustomPrompt="1"/>
          </p:nvPr>
        </p:nvSpPr>
        <p:spPr>
          <a:xfrm>
            <a:off x="665163" y="4162544"/>
            <a:ext cx="11265686" cy="488950"/>
          </a:xfrm>
          <a:prstGeom prst="rect">
            <a:avLst/>
          </a:prstGeom>
        </p:spPr>
        <p:txBody>
          <a:bodyPr/>
          <a:lstStyle>
            <a:lvl1pPr marL="0" indent="0">
              <a:buNone/>
              <a:defRPr lang="en-US" sz="1800" b="1" i="0" u="none" strike="noStrike" kern="1200" dirty="0">
                <a:solidFill>
                  <a:srgbClr val="4285F4"/>
                </a:solidFill>
                <a:effectLst/>
                <a:latin typeface="Open Sans" panose="020B0606030504020204" pitchFamily="34" charset="0"/>
                <a:ea typeface="+mn-ea"/>
                <a:cs typeface="+mn-cs"/>
              </a:defRPr>
            </a:lvl1pPr>
          </a:lstStyle>
          <a:p>
            <a:pPr lvl="0"/>
            <a:r>
              <a:rPr lang="en-US"/>
              <a:t>Add title here</a:t>
            </a:r>
          </a:p>
        </p:txBody>
      </p:sp>
      <p:sp>
        <p:nvSpPr>
          <p:cNvPr id="5" name="Text Placeholder 4">
            <a:extLst>
              <a:ext uri="{FF2B5EF4-FFF2-40B4-BE49-F238E27FC236}">
                <a16:creationId xmlns:a16="http://schemas.microsoft.com/office/drawing/2014/main" id="{E1DA3A34-F492-482C-86B5-4AF0A0073CD6}"/>
              </a:ext>
            </a:extLst>
          </p:cNvPr>
          <p:cNvSpPr>
            <a:spLocks noGrp="1"/>
          </p:cNvSpPr>
          <p:nvPr>
            <p:ph type="body" sz="quarter" idx="11" hasCustomPrompt="1"/>
          </p:nvPr>
        </p:nvSpPr>
        <p:spPr>
          <a:xfrm>
            <a:off x="665163" y="2352675"/>
            <a:ext cx="11265686" cy="1076325"/>
          </a:xfrm>
          <a:prstGeom prst="rect">
            <a:avLst/>
          </a:prstGeom>
        </p:spPr>
        <p:txBody>
          <a:bodyPr/>
          <a:lstStyle>
            <a:lvl1pPr marL="0" indent="0" algn="l" defTabSz="914400" rtl="0" eaLnBrk="1" latinLnBrk="0" hangingPunct="1">
              <a:spcBef>
                <a:spcPts val="0"/>
              </a:spcBef>
              <a:spcAft>
                <a:spcPts val="0"/>
              </a:spcAft>
              <a:buNone/>
              <a:defRPr lang="en-US" sz="1800" kern="1200" dirty="0">
                <a:solidFill>
                  <a:srgbClr val="5F6368"/>
                </a:solidFill>
                <a:latin typeface="Open Sans" panose="020B0606030504020204" pitchFamily="34" charset="0"/>
                <a:ea typeface="+mn-ea"/>
                <a:cs typeface="+mn-cs"/>
              </a:defRPr>
            </a:lvl1pPr>
          </a:lstStyle>
          <a:p>
            <a:pPr lvl="0"/>
            <a:r>
              <a:rPr lang="en-US"/>
              <a:t>Add text here</a:t>
            </a:r>
          </a:p>
        </p:txBody>
      </p:sp>
      <p:sp>
        <p:nvSpPr>
          <p:cNvPr id="13" name="Text Placeholder 2">
            <a:extLst>
              <a:ext uri="{FF2B5EF4-FFF2-40B4-BE49-F238E27FC236}">
                <a16:creationId xmlns:a16="http://schemas.microsoft.com/office/drawing/2014/main" id="{34FD0D2C-E3C6-4BB7-A3FD-30CBB4ACF863}"/>
              </a:ext>
            </a:extLst>
          </p:cNvPr>
          <p:cNvSpPr>
            <a:spLocks noGrp="1"/>
          </p:cNvSpPr>
          <p:nvPr>
            <p:ph type="body" sz="quarter" idx="12" hasCustomPrompt="1"/>
          </p:nvPr>
        </p:nvSpPr>
        <p:spPr>
          <a:xfrm>
            <a:off x="665163" y="1522983"/>
            <a:ext cx="11265686" cy="488950"/>
          </a:xfrm>
          <a:prstGeom prst="rect">
            <a:avLst/>
          </a:prstGeom>
        </p:spPr>
        <p:txBody>
          <a:bodyPr/>
          <a:lstStyle>
            <a:lvl1pPr marL="0" indent="0">
              <a:buNone/>
              <a:defRPr lang="en-US" sz="1800" b="1" i="0" u="none" strike="noStrike" kern="1200" dirty="0">
                <a:solidFill>
                  <a:srgbClr val="4285F4"/>
                </a:solidFill>
                <a:effectLst/>
                <a:latin typeface="Open Sans" panose="020B0606030504020204" pitchFamily="34" charset="0"/>
                <a:ea typeface="+mn-ea"/>
                <a:cs typeface="+mn-cs"/>
              </a:defRPr>
            </a:lvl1pPr>
          </a:lstStyle>
          <a:p>
            <a:pPr lvl="0"/>
            <a:r>
              <a:rPr lang="en-US"/>
              <a:t>Add title here</a:t>
            </a:r>
          </a:p>
        </p:txBody>
      </p:sp>
      <p:sp>
        <p:nvSpPr>
          <p:cNvPr id="14" name="Text Placeholder 4">
            <a:extLst>
              <a:ext uri="{FF2B5EF4-FFF2-40B4-BE49-F238E27FC236}">
                <a16:creationId xmlns:a16="http://schemas.microsoft.com/office/drawing/2014/main" id="{00B95C26-4F0A-4238-94FA-CA2D78B29EF0}"/>
              </a:ext>
            </a:extLst>
          </p:cNvPr>
          <p:cNvSpPr>
            <a:spLocks noGrp="1"/>
          </p:cNvSpPr>
          <p:nvPr>
            <p:ph type="body" sz="quarter" idx="13" hasCustomPrompt="1"/>
          </p:nvPr>
        </p:nvSpPr>
        <p:spPr>
          <a:xfrm>
            <a:off x="665163" y="4964190"/>
            <a:ext cx="11265686" cy="1076325"/>
          </a:xfrm>
          <a:prstGeom prst="rect">
            <a:avLst/>
          </a:prstGeom>
        </p:spPr>
        <p:txBody>
          <a:bodyPr/>
          <a:lstStyle>
            <a:lvl1pPr marL="0" indent="0" algn="l" defTabSz="914400" rtl="0" eaLnBrk="1" latinLnBrk="0" hangingPunct="1">
              <a:spcBef>
                <a:spcPts val="0"/>
              </a:spcBef>
              <a:spcAft>
                <a:spcPts val="0"/>
              </a:spcAft>
              <a:buNone/>
              <a:defRPr lang="en-US" sz="1800" kern="1200" dirty="0">
                <a:solidFill>
                  <a:srgbClr val="5F6368"/>
                </a:solidFill>
                <a:latin typeface="Open Sans" panose="020B0606030504020204" pitchFamily="34" charset="0"/>
                <a:ea typeface="+mn-ea"/>
                <a:cs typeface="+mn-cs"/>
              </a:defRPr>
            </a:lvl1pPr>
          </a:lstStyle>
          <a:p>
            <a:pPr lvl="0"/>
            <a:r>
              <a:rPr lang="en-US"/>
              <a:t>Add text here</a:t>
            </a:r>
          </a:p>
        </p:txBody>
      </p:sp>
    </p:spTree>
    <p:extLst>
      <p:ext uri="{BB962C8B-B14F-4D97-AF65-F5344CB8AC3E}">
        <p14:creationId xmlns:p14="http://schemas.microsoft.com/office/powerpoint/2010/main" val="348410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KR_1Image">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76F4928-D87B-4C4D-A1C8-033C9CF662B9}"/>
              </a:ext>
            </a:extLst>
          </p:cNvPr>
          <p:cNvSpPr>
            <a:spLocks noGrp="1"/>
          </p:cNvSpPr>
          <p:nvPr>
            <p:ph type="title"/>
          </p:nvPr>
        </p:nvSpPr>
        <p:spPr>
          <a:xfrm>
            <a:off x="1535837" y="436148"/>
            <a:ext cx="10395012" cy="717949"/>
          </a:xfrm>
          <a:prstGeom prst="rect">
            <a:avLst/>
          </a:prstGeom>
        </p:spPr>
        <p:txBody>
          <a:bodyPr/>
          <a:lstStyle>
            <a:lvl1pPr>
              <a:defRPr lang="en-US" sz="3800" b="1" i="0" kern="1200" smtClean="0">
                <a:solidFill>
                  <a:schemeClr val="bg2"/>
                </a:solidFill>
                <a:latin typeface="Arial Black" panose="020B0604020202020204" pitchFamily="34" charset="0"/>
                <a:ea typeface="+mj-ea"/>
                <a:cs typeface="Arial Black" panose="020B0604020202020204" pitchFamily="34" charset="0"/>
              </a:defRPr>
            </a:lvl1pPr>
          </a:lstStyle>
          <a:p>
            <a:r>
              <a:rPr lang="en-US"/>
              <a:t>Click to edit Master title style</a:t>
            </a:r>
          </a:p>
        </p:txBody>
      </p:sp>
      <p:sp>
        <p:nvSpPr>
          <p:cNvPr id="3" name="Picture Placeholder 2">
            <a:extLst>
              <a:ext uri="{FF2B5EF4-FFF2-40B4-BE49-F238E27FC236}">
                <a16:creationId xmlns:a16="http://schemas.microsoft.com/office/drawing/2014/main" id="{502E02C2-CE60-4BF5-A655-18065E806661}"/>
              </a:ext>
            </a:extLst>
          </p:cNvPr>
          <p:cNvSpPr>
            <a:spLocks noGrp="1"/>
          </p:cNvSpPr>
          <p:nvPr>
            <p:ph type="pic" sz="quarter" idx="10" hasCustomPrompt="1"/>
          </p:nvPr>
        </p:nvSpPr>
        <p:spPr>
          <a:xfrm>
            <a:off x="443883" y="1349375"/>
            <a:ext cx="11486181" cy="4838700"/>
          </a:xfrm>
          <a:prstGeom prst="rect">
            <a:avLst/>
          </a:prstGeom>
        </p:spPr>
        <p:txBody>
          <a:bodyPr/>
          <a:lstStyle>
            <a:lvl1pPr marL="0" indent="0">
              <a:buNone/>
              <a:defRPr sz="2400">
                <a:solidFill>
                  <a:schemeClr val="tx1">
                    <a:lumMod val="65000"/>
                    <a:lumOff val="35000"/>
                  </a:schemeClr>
                </a:solidFill>
              </a:defRPr>
            </a:lvl1pPr>
          </a:lstStyle>
          <a:p>
            <a:r>
              <a:rPr lang="fi-FI" sz="2400" err="1"/>
              <a:t>Add</a:t>
            </a:r>
            <a:r>
              <a:rPr lang="fi-FI" sz="2400"/>
              <a:t> image </a:t>
            </a:r>
            <a:r>
              <a:rPr lang="fi-FI" sz="2400" err="1"/>
              <a:t>here</a:t>
            </a:r>
            <a:endParaRPr lang="en-US"/>
          </a:p>
        </p:txBody>
      </p:sp>
    </p:spTree>
    <p:extLst>
      <p:ext uri="{BB962C8B-B14F-4D97-AF65-F5344CB8AC3E}">
        <p14:creationId xmlns:p14="http://schemas.microsoft.com/office/powerpoint/2010/main" val="216769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R_Image_Titile">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76F4928-D87B-4C4D-A1C8-033C9CF662B9}"/>
              </a:ext>
            </a:extLst>
          </p:cNvPr>
          <p:cNvSpPr>
            <a:spLocks noGrp="1"/>
          </p:cNvSpPr>
          <p:nvPr>
            <p:ph type="title"/>
          </p:nvPr>
        </p:nvSpPr>
        <p:spPr>
          <a:xfrm>
            <a:off x="1535837" y="436148"/>
            <a:ext cx="10395012" cy="717949"/>
          </a:xfrm>
          <a:prstGeom prst="rect">
            <a:avLst/>
          </a:prstGeom>
        </p:spPr>
        <p:txBody>
          <a:bodyPr/>
          <a:lstStyle>
            <a:lvl1pPr>
              <a:defRPr lang="en-US" sz="3800" b="1" i="0" kern="1200" smtClean="0">
                <a:solidFill>
                  <a:schemeClr val="bg2"/>
                </a:solidFill>
                <a:latin typeface="Arial Black" panose="020B0604020202020204" pitchFamily="34" charset="0"/>
                <a:ea typeface="+mj-ea"/>
                <a:cs typeface="Arial Black" panose="020B0604020202020204" pitchFamily="34" charset="0"/>
              </a:defRPr>
            </a:lvl1pPr>
          </a:lstStyle>
          <a:p>
            <a:r>
              <a:rPr lang="en-US"/>
              <a:t>Click to edit Master title style</a:t>
            </a:r>
          </a:p>
        </p:txBody>
      </p:sp>
      <p:sp>
        <p:nvSpPr>
          <p:cNvPr id="3" name="Picture Placeholder 2">
            <a:extLst>
              <a:ext uri="{FF2B5EF4-FFF2-40B4-BE49-F238E27FC236}">
                <a16:creationId xmlns:a16="http://schemas.microsoft.com/office/drawing/2014/main" id="{502E02C2-CE60-4BF5-A655-18065E806661}"/>
              </a:ext>
            </a:extLst>
          </p:cNvPr>
          <p:cNvSpPr>
            <a:spLocks noGrp="1"/>
          </p:cNvSpPr>
          <p:nvPr>
            <p:ph type="pic" sz="quarter" idx="10" hasCustomPrompt="1"/>
          </p:nvPr>
        </p:nvSpPr>
        <p:spPr>
          <a:xfrm>
            <a:off x="3275862" y="1349375"/>
            <a:ext cx="8654202" cy="4838700"/>
          </a:xfrm>
          <a:prstGeom prst="rect">
            <a:avLst/>
          </a:prstGeom>
        </p:spPr>
        <p:txBody>
          <a:bodyPr/>
          <a:lstStyle>
            <a:lvl1pPr marL="0" indent="0">
              <a:buNone/>
              <a:defRPr sz="2800">
                <a:solidFill>
                  <a:schemeClr val="tx1">
                    <a:lumMod val="65000"/>
                    <a:lumOff val="35000"/>
                  </a:schemeClr>
                </a:solidFill>
              </a:defRPr>
            </a:lvl1pPr>
          </a:lstStyle>
          <a:p>
            <a:r>
              <a:rPr lang="fi-FI" err="1"/>
              <a:t>Add</a:t>
            </a:r>
            <a:r>
              <a:rPr lang="fi-FI"/>
              <a:t> image </a:t>
            </a:r>
            <a:r>
              <a:rPr lang="fi-FI" err="1"/>
              <a:t>here</a:t>
            </a:r>
            <a:endParaRPr lang="en-US"/>
          </a:p>
        </p:txBody>
      </p:sp>
      <p:cxnSp>
        <p:nvCxnSpPr>
          <p:cNvPr id="10" name="Straight Connector 9">
            <a:extLst>
              <a:ext uri="{FF2B5EF4-FFF2-40B4-BE49-F238E27FC236}">
                <a16:creationId xmlns:a16="http://schemas.microsoft.com/office/drawing/2014/main" id="{1E870C4D-F035-421A-8840-964EB7EF9C1D}"/>
              </a:ext>
            </a:extLst>
          </p:cNvPr>
          <p:cNvCxnSpPr/>
          <p:nvPr userDrawn="1"/>
        </p:nvCxnSpPr>
        <p:spPr>
          <a:xfrm>
            <a:off x="417251" y="1349375"/>
            <a:ext cx="0" cy="543247"/>
          </a:xfrm>
          <a:prstGeom prst="line">
            <a:avLst/>
          </a:prstGeom>
          <a:noFill/>
          <a:ln w="25400" cap="flat" cmpd="sng" algn="ctr">
            <a:gradFill>
              <a:gsLst>
                <a:gs pos="0">
                  <a:srgbClr val="7F3EB2"/>
                </a:gs>
                <a:gs pos="100000">
                  <a:srgbClr val="FF5988"/>
                </a:gs>
              </a:gsLst>
              <a:lin ang="2700000" scaled="0"/>
            </a:gradFill>
            <a:prstDash val="solid"/>
            <a:miter lim="800000"/>
          </a:ln>
          <a:effectLst/>
        </p:spPr>
      </p:cxnSp>
      <p:sp>
        <p:nvSpPr>
          <p:cNvPr id="11" name="Text Placeholder 10">
            <a:extLst>
              <a:ext uri="{FF2B5EF4-FFF2-40B4-BE49-F238E27FC236}">
                <a16:creationId xmlns:a16="http://schemas.microsoft.com/office/drawing/2014/main" id="{4B05898D-66A6-493E-8B2F-C47D9C28DD13}"/>
              </a:ext>
            </a:extLst>
          </p:cNvPr>
          <p:cNvSpPr>
            <a:spLocks noGrp="1"/>
          </p:cNvSpPr>
          <p:nvPr>
            <p:ph type="body" sz="quarter" idx="11" hasCustomPrompt="1"/>
          </p:nvPr>
        </p:nvSpPr>
        <p:spPr>
          <a:xfrm>
            <a:off x="550863" y="1349375"/>
            <a:ext cx="2209797" cy="543247"/>
          </a:xfrm>
          <a:prstGeom prst="rect">
            <a:avLst/>
          </a:prstGeom>
        </p:spPr>
        <p:txBody>
          <a:bodyPr/>
          <a:lstStyle>
            <a:lvl1pPr marL="0" indent="0">
              <a:buNone/>
              <a:defRPr lang="en-US" sz="2400" b="1" kern="1200" dirty="0">
                <a:solidFill>
                  <a:srgbClr val="4285F4"/>
                </a:solidFill>
                <a:latin typeface="Open Sans" panose="020B0606030504020204" pitchFamily="34" charset="0"/>
                <a:ea typeface="+mn-ea"/>
                <a:cs typeface="+mn-cs"/>
              </a:defRPr>
            </a:lvl1pPr>
          </a:lstStyle>
          <a:p>
            <a:pPr lvl="0"/>
            <a:r>
              <a:rPr lang="en-US"/>
              <a:t>Title:</a:t>
            </a:r>
          </a:p>
        </p:txBody>
      </p:sp>
      <p:sp>
        <p:nvSpPr>
          <p:cNvPr id="18" name="Text Placeholder 17">
            <a:extLst>
              <a:ext uri="{FF2B5EF4-FFF2-40B4-BE49-F238E27FC236}">
                <a16:creationId xmlns:a16="http://schemas.microsoft.com/office/drawing/2014/main" id="{98A0CC86-A3C3-401C-8010-F9047808D83F}"/>
              </a:ext>
            </a:extLst>
          </p:cNvPr>
          <p:cNvSpPr>
            <a:spLocks noGrp="1"/>
          </p:cNvSpPr>
          <p:nvPr>
            <p:ph type="body" sz="quarter" idx="12" hasCustomPrompt="1"/>
          </p:nvPr>
        </p:nvSpPr>
        <p:spPr>
          <a:xfrm>
            <a:off x="550863" y="2201863"/>
            <a:ext cx="2271712" cy="3986212"/>
          </a:xfrm>
          <a:prstGeom prst="rect">
            <a:avLst/>
          </a:prstGeom>
        </p:spPr>
        <p:txBody>
          <a:bodyPr/>
          <a:lstStyle>
            <a:lvl1pPr marL="0" indent="0">
              <a:buNone/>
              <a:defRPr lang="en-US" sz="1800" kern="1200" dirty="0">
                <a:solidFill>
                  <a:srgbClr val="5F6368"/>
                </a:solidFill>
                <a:latin typeface="Open Sans" panose="020B0606030504020204" pitchFamily="34" charset="0"/>
                <a:ea typeface="+mn-ea"/>
                <a:cs typeface="+mn-cs"/>
              </a:defRPr>
            </a:lvl1pPr>
          </a:lstStyle>
          <a:p>
            <a:pPr lvl="0"/>
            <a:r>
              <a:rPr lang="en-US"/>
              <a:t>Add text here</a:t>
            </a:r>
          </a:p>
        </p:txBody>
      </p:sp>
    </p:spTree>
    <p:extLst>
      <p:ext uri="{BB962C8B-B14F-4D97-AF65-F5344CB8AC3E}">
        <p14:creationId xmlns:p14="http://schemas.microsoft.com/office/powerpoint/2010/main" val="2439367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C950F-7976-C84C-AAE0-A7E7367EBC95}"/>
              </a:ext>
            </a:extLst>
          </p:cNvPr>
          <p:cNvSpPr>
            <a:spLocks noGrp="1"/>
          </p:cNvSpPr>
          <p:nvPr>
            <p:ph type="title"/>
          </p:nvPr>
        </p:nvSpPr>
        <p:spPr/>
        <p:txBody>
          <a:bodyPr/>
          <a:lstStyle/>
          <a:p>
            <a:r>
              <a:rPr lang="en-GB"/>
              <a:t>Click to edit Master title style</a:t>
            </a:r>
            <a:endParaRPr lang="en-FI"/>
          </a:p>
        </p:txBody>
      </p:sp>
      <p:sp>
        <p:nvSpPr>
          <p:cNvPr id="3" name="Content Placeholder 2">
            <a:extLst>
              <a:ext uri="{FF2B5EF4-FFF2-40B4-BE49-F238E27FC236}">
                <a16:creationId xmlns:a16="http://schemas.microsoft.com/office/drawing/2014/main" id="{C5735C5B-1605-DD4F-9460-5FFA90FE398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002424C0-AF7A-8344-8D9D-2A057CA01140}"/>
              </a:ext>
            </a:extLst>
          </p:cNvPr>
          <p:cNvSpPr>
            <a:spLocks noGrp="1"/>
          </p:cNvSpPr>
          <p:nvPr>
            <p:ph type="dt" sz="half" idx="10"/>
          </p:nvPr>
        </p:nvSpPr>
        <p:spPr/>
        <p:txBody>
          <a:bodyPr/>
          <a:lstStyle/>
          <a:p>
            <a:fld id="{819B6C6F-622C-6A48-B51E-C7F754ECB7AF}" type="datetimeFigureOut">
              <a:rPr lang="en-FI" smtClean="0"/>
              <a:t>11/21/21</a:t>
            </a:fld>
            <a:endParaRPr lang="en-FI"/>
          </a:p>
        </p:txBody>
      </p:sp>
      <p:sp>
        <p:nvSpPr>
          <p:cNvPr id="5" name="Footer Placeholder 4">
            <a:extLst>
              <a:ext uri="{FF2B5EF4-FFF2-40B4-BE49-F238E27FC236}">
                <a16:creationId xmlns:a16="http://schemas.microsoft.com/office/drawing/2014/main" id="{4FA0DC21-28B2-CF48-A198-EFC479EAF5F8}"/>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6E6A32A7-C030-2241-BFAB-FD8F2862BB24}"/>
              </a:ext>
            </a:extLst>
          </p:cNvPr>
          <p:cNvSpPr>
            <a:spLocks noGrp="1"/>
          </p:cNvSpPr>
          <p:nvPr>
            <p:ph type="sldNum" sz="quarter" idx="12"/>
          </p:nvPr>
        </p:nvSpPr>
        <p:spPr/>
        <p:txBody>
          <a:bodyPr/>
          <a:lstStyle/>
          <a:p>
            <a:fld id="{6CCDF580-BF4D-0F48-A405-538BC6DE92B6}" type="slidenum">
              <a:rPr lang="en-FI" smtClean="0"/>
              <a:t>‹#›</a:t>
            </a:fld>
            <a:endParaRPr lang="en-FI"/>
          </a:p>
        </p:txBody>
      </p:sp>
    </p:spTree>
    <p:extLst>
      <p:ext uri="{BB962C8B-B14F-4D97-AF65-F5344CB8AC3E}">
        <p14:creationId xmlns:p14="http://schemas.microsoft.com/office/powerpoint/2010/main" val="808985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A7CCF-5B03-094D-9622-A1A10787935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FI"/>
          </a:p>
        </p:txBody>
      </p:sp>
      <p:sp>
        <p:nvSpPr>
          <p:cNvPr id="3" name="Text Placeholder 2">
            <a:extLst>
              <a:ext uri="{FF2B5EF4-FFF2-40B4-BE49-F238E27FC236}">
                <a16:creationId xmlns:a16="http://schemas.microsoft.com/office/drawing/2014/main" id="{AAF16EE4-FE24-D742-BADE-6DA7A1CF332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590A81E-3ED0-D247-B91C-A05C2EC3DEE0}"/>
              </a:ext>
            </a:extLst>
          </p:cNvPr>
          <p:cNvSpPr>
            <a:spLocks noGrp="1"/>
          </p:cNvSpPr>
          <p:nvPr>
            <p:ph type="dt" sz="half" idx="10"/>
          </p:nvPr>
        </p:nvSpPr>
        <p:spPr/>
        <p:txBody>
          <a:bodyPr/>
          <a:lstStyle/>
          <a:p>
            <a:fld id="{819B6C6F-622C-6A48-B51E-C7F754ECB7AF}" type="datetimeFigureOut">
              <a:rPr lang="en-FI" smtClean="0"/>
              <a:t>11/21/21</a:t>
            </a:fld>
            <a:endParaRPr lang="en-FI"/>
          </a:p>
        </p:txBody>
      </p:sp>
      <p:sp>
        <p:nvSpPr>
          <p:cNvPr id="5" name="Footer Placeholder 4">
            <a:extLst>
              <a:ext uri="{FF2B5EF4-FFF2-40B4-BE49-F238E27FC236}">
                <a16:creationId xmlns:a16="http://schemas.microsoft.com/office/drawing/2014/main" id="{5A66A234-E577-F644-9037-DF4F5CF81EDD}"/>
              </a:ext>
            </a:extLst>
          </p:cNvPr>
          <p:cNvSpPr>
            <a:spLocks noGrp="1"/>
          </p:cNvSpPr>
          <p:nvPr>
            <p:ph type="ftr" sz="quarter" idx="11"/>
          </p:nvPr>
        </p:nvSpPr>
        <p:spPr/>
        <p:txBody>
          <a:bodyPr/>
          <a:lstStyle/>
          <a:p>
            <a:endParaRPr lang="en-FI"/>
          </a:p>
        </p:txBody>
      </p:sp>
      <p:sp>
        <p:nvSpPr>
          <p:cNvPr id="6" name="Slide Number Placeholder 5">
            <a:extLst>
              <a:ext uri="{FF2B5EF4-FFF2-40B4-BE49-F238E27FC236}">
                <a16:creationId xmlns:a16="http://schemas.microsoft.com/office/drawing/2014/main" id="{22477595-5E4F-E444-9DDC-AAA53162A280}"/>
              </a:ext>
            </a:extLst>
          </p:cNvPr>
          <p:cNvSpPr>
            <a:spLocks noGrp="1"/>
          </p:cNvSpPr>
          <p:nvPr>
            <p:ph type="sldNum" sz="quarter" idx="12"/>
          </p:nvPr>
        </p:nvSpPr>
        <p:spPr/>
        <p:txBody>
          <a:bodyPr/>
          <a:lstStyle/>
          <a:p>
            <a:fld id="{6CCDF580-BF4D-0F48-A405-538BC6DE92B6}" type="slidenum">
              <a:rPr lang="en-FI" smtClean="0"/>
              <a:t>‹#›</a:t>
            </a:fld>
            <a:endParaRPr lang="en-FI"/>
          </a:p>
        </p:txBody>
      </p:sp>
    </p:spTree>
    <p:extLst>
      <p:ext uri="{BB962C8B-B14F-4D97-AF65-F5344CB8AC3E}">
        <p14:creationId xmlns:p14="http://schemas.microsoft.com/office/powerpoint/2010/main" val="1150025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1BC26-014C-4544-ADAA-19B55430528F}"/>
              </a:ext>
            </a:extLst>
          </p:cNvPr>
          <p:cNvSpPr>
            <a:spLocks noGrp="1"/>
          </p:cNvSpPr>
          <p:nvPr>
            <p:ph type="title"/>
          </p:nvPr>
        </p:nvSpPr>
        <p:spPr/>
        <p:txBody>
          <a:bodyPr/>
          <a:lstStyle/>
          <a:p>
            <a:r>
              <a:rPr lang="en-GB"/>
              <a:t>Click to edit Master title style</a:t>
            </a:r>
            <a:endParaRPr lang="en-FI"/>
          </a:p>
        </p:txBody>
      </p:sp>
      <p:sp>
        <p:nvSpPr>
          <p:cNvPr id="3" name="Content Placeholder 2">
            <a:extLst>
              <a:ext uri="{FF2B5EF4-FFF2-40B4-BE49-F238E27FC236}">
                <a16:creationId xmlns:a16="http://schemas.microsoft.com/office/drawing/2014/main" id="{144B1BF1-DB6C-DA47-9EBC-6B245DBE230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Content Placeholder 3">
            <a:extLst>
              <a:ext uri="{FF2B5EF4-FFF2-40B4-BE49-F238E27FC236}">
                <a16:creationId xmlns:a16="http://schemas.microsoft.com/office/drawing/2014/main" id="{8A1CD4DE-D44E-3D47-B214-FBB4A546088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5" name="Date Placeholder 4">
            <a:extLst>
              <a:ext uri="{FF2B5EF4-FFF2-40B4-BE49-F238E27FC236}">
                <a16:creationId xmlns:a16="http://schemas.microsoft.com/office/drawing/2014/main" id="{539A8B8C-CBF7-7142-99FA-19E7DB35EC69}"/>
              </a:ext>
            </a:extLst>
          </p:cNvPr>
          <p:cNvSpPr>
            <a:spLocks noGrp="1"/>
          </p:cNvSpPr>
          <p:nvPr>
            <p:ph type="dt" sz="half" idx="10"/>
          </p:nvPr>
        </p:nvSpPr>
        <p:spPr/>
        <p:txBody>
          <a:bodyPr/>
          <a:lstStyle/>
          <a:p>
            <a:fld id="{819B6C6F-622C-6A48-B51E-C7F754ECB7AF}" type="datetimeFigureOut">
              <a:rPr lang="en-FI" smtClean="0"/>
              <a:t>11/21/21</a:t>
            </a:fld>
            <a:endParaRPr lang="en-FI"/>
          </a:p>
        </p:txBody>
      </p:sp>
      <p:sp>
        <p:nvSpPr>
          <p:cNvPr id="6" name="Footer Placeholder 5">
            <a:extLst>
              <a:ext uri="{FF2B5EF4-FFF2-40B4-BE49-F238E27FC236}">
                <a16:creationId xmlns:a16="http://schemas.microsoft.com/office/drawing/2014/main" id="{0B4B687B-E78D-044B-B5B2-2585C4237B0B}"/>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A76E7BB7-F06A-BA49-A1DE-A3997615077F}"/>
              </a:ext>
            </a:extLst>
          </p:cNvPr>
          <p:cNvSpPr>
            <a:spLocks noGrp="1"/>
          </p:cNvSpPr>
          <p:nvPr>
            <p:ph type="sldNum" sz="quarter" idx="12"/>
          </p:nvPr>
        </p:nvSpPr>
        <p:spPr/>
        <p:txBody>
          <a:bodyPr/>
          <a:lstStyle/>
          <a:p>
            <a:fld id="{6CCDF580-BF4D-0F48-A405-538BC6DE92B6}" type="slidenum">
              <a:rPr lang="en-FI" smtClean="0"/>
              <a:t>‹#›</a:t>
            </a:fld>
            <a:endParaRPr lang="en-FI"/>
          </a:p>
        </p:txBody>
      </p:sp>
    </p:spTree>
    <p:extLst>
      <p:ext uri="{BB962C8B-B14F-4D97-AF65-F5344CB8AC3E}">
        <p14:creationId xmlns:p14="http://schemas.microsoft.com/office/powerpoint/2010/main" val="2376369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C7D1-F852-B940-A300-DA6FCFCCA056}"/>
              </a:ext>
            </a:extLst>
          </p:cNvPr>
          <p:cNvSpPr>
            <a:spLocks noGrp="1"/>
          </p:cNvSpPr>
          <p:nvPr>
            <p:ph type="title"/>
          </p:nvPr>
        </p:nvSpPr>
        <p:spPr>
          <a:xfrm>
            <a:off x="839788" y="365125"/>
            <a:ext cx="10515600" cy="1325563"/>
          </a:xfrm>
        </p:spPr>
        <p:txBody>
          <a:bodyPr/>
          <a:lstStyle/>
          <a:p>
            <a:r>
              <a:rPr lang="en-GB"/>
              <a:t>Click to edit Master title style</a:t>
            </a:r>
            <a:endParaRPr lang="en-FI"/>
          </a:p>
        </p:txBody>
      </p:sp>
      <p:sp>
        <p:nvSpPr>
          <p:cNvPr id="3" name="Text Placeholder 2">
            <a:extLst>
              <a:ext uri="{FF2B5EF4-FFF2-40B4-BE49-F238E27FC236}">
                <a16:creationId xmlns:a16="http://schemas.microsoft.com/office/drawing/2014/main" id="{55FDE3E4-62AA-E54D-B211-CD2D6D4335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7245188-8305-2C4E-BB3D-29FAC3BC1E0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5" name="Text Placeholder 4">
            <a:extLst>
              <a:ext uri="{FF2B5EF4-FFF2-40B4-BE49-F238E27FC236}">
                <a16:creationId xmlns:a16="http://schemas.microsoft.com/office/drawing/2014/main" id="{D1B6C8C8-9444-CD4C-8988-EB6BFBA4E9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CD558AC-4DA6-4D41-A2FC-45577D1EBF8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7" name="Date Placeholder 6">
            <a:extLst>
              <a:ext uri="{FF2B5EF4-FFF2-40B4-BE49-F238E27FC236}">
                <a16:creationId xmlns:a16="http://schemas.microsoft.com/office/drawing/2014/main" id="{CA9B9989-6524-3C40-BE9C-FBC8EAF09D04}"/>
              </a:ext>
            </a:extLst>
          </p:cNvPr>
          <p:cNvSpPr>
            <a:spLocks noGrp="1"/>
          </p:cNvSpPr>
          <p:nvPr>
            <p:ph type="dt" sz="half" idx="10"/>
          </p:nvPr>
        </p:nvSpPr>
        <p:spPr/>
        <p:txBody>
          <a:bodyPr/>
          <a:lstStyle/>
          <a:p>
            <a:fld id="{819B6C6F-622C-6A48-B51E-C7F754ECB7AF}" type="datetimeFigureOut">
              <a:rPr lang="en-FI" smtClean="0"/>
              <a:t>11/21/21</a:t>
            </a:fld>
            <a:endParaRPr lang="en-FI"/>
          </a:p>
        </p:txBody>
      </p:sp>
      <p:sp>
        <p:nvSpPr>
          <p:cNvPr id="8" name="Footer Placeholder 7">
            <a:extLst>
              <a:ext uri="{FF2B5EF4-FFF2-40B4-BE49-F238E27FC236}">
                <a16:creationId xmlns:a16="http://schemas.microsoft.com/office/drawing/2014/main" id="{9426204B-5BBC-CA4B-BB4A-A808ED991F12}"/>
              </a:ext>
            </a:extLst>
          </p:cNvPr>
          <p:cNvSpPr>
            <a:spLocks noGrp="1"/>
          </p:cNvSpPr>
          <p:nvPr>
            <p:ph type="ftr" sz="quarter" idx="11"/>
          </p:nvPr>
        </p:nvSpPr>
        <p:spPr/>
        <p:txBody>
          <a:bodyPr/>
          <a:lstStyle/>
          <a:p>
            <a:endParaRPr lang="en-FI"/>
          </a:p>
        </p:txBody>
      </p:sp>
      <p:sp>
        <p:nvSpPr>
          <p:cNvPr id="9" name="Slide Number Placeholder 8">
            <a:extLst>
              <a:ext uri="{FF2B5EF4-FFF2-40B4-BE49-F238E27FC236}">
                <a16:creationId xmlns:a16="http://schemas.microsoft.com/office/drawing/2014/main" id="{87316F66-02E8-6F46-8AC9-D166F762876F}"/>
              </a:ext>
            </a:extLst>
          </p:cNvPr>
          <p:cNvSpPr>
            <a:spLocks noGrp="1"/>
          </p:cNvSpPr>
          <p:nvPr>
            <p:ph type="sldNum" sz="quarter" idx="12"/>
          </p:nvPr>
        </p:nvSpPr>
        <p:spPr/>
        <p:txBody>
          <a:bodyPr/>
          <a:lstStyle/>
          <a:p>
            <a:fld id="{6CCDF580-BF4D-0F48-A405-538BC6DE92B6}" type="slidenum">
              <a:rPr lang="en-FI" smtClean="0"/>
              <a:t>‹#›</a:t>
            </a:fld>
            <a:endParaRPr lang="en-FI"/>
          </a:p>
        </p:txBody>
      </p:sp>
    </p:spTree>
    <p:extLst>
      <p:ext uri="{BB962C8B-B14F-4D97-AF65-F5344CB8AC3E}">
        <p14:creationId xmlns:p14="http://schemas.microsoft.com/office/powerpoint/2010/main" val="464612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1EFAB-409B-C246-8DFC-C9D757F70EB1}"/>
              </a:ext>
            </a:extLst>
          </p:cNvPr>
          <p:cNvSpPr>
            <a:spLocks noGrp="1"/>
          </p:cNvSpPr>
          <p:nvPr>
            <p:ph type="title"/>
          </p:nvPr>
        </p:nvSpPr>
        <p:spPr/>
        <p:txBody>
          <a:bodyPr/>
          <a:lstStyle/>
          <a:p>
            <a:r>
              <a:rPr lang="en-GB"/>
              <a:t>Click to edit Master title style</a:t>
            </a:r>
            <a:endParaRPr lang="en-FI"/>
          </a:p>
        </p:txBody>
      </p:sp>
      <p:sp>
        <p:nvSpPr>
          <p:cNvPr id="3" name="Date Placeholder 2">
            <a:extLst>
              <a:ext uri="{FF2B5EF4-FFF2-40B4-BE49-F238E27FC236}">
                <a16:creationId xmlns:a16="http://schemas.microsoft.com/office/drawing/2014/main" id="{B1D8C309-B096-314B-9296-579E8218D4EB}"/>
              </a:ext>
            </a:extLst>
          </p:cNvPr>
          <p:cNvSpPr>
            <a:spLocks noGrp="1"/>
          </p:cNvSpPr>
          <p:nvPr>
            <p:ph type="dt" sz="half" idx="10"/>
          </p:nvPr>
        </p:nvSpPr>
        <p:spPr/>
        <p:txBody>
          <a:bodyPr/>
          <a:lstStyle/>
          <a:p>
            <a:fld id="{819B6C6F-622C-6A48-B51E-C7F754ECB7AF}" type="datetimeFigureOut">
              <a:rPr lang="en-FI" smtClean="0"/>
              <a:t>11/21/21</a:t>
            </a:fld>
            <a:endParaRPr lang="en-FI"/>
          </a:p>
        </p:txBody>
      </p:sp>
      <p:sp>
        <p:nvSpPr>
          <p:cNvPr id="4" name="Footer Placeholder 3">
            <a:extLst>
              <a:ext uri="{FF2B5EF4-FFF2-40B4-BE49-F238E27FC236}">
                <a16:creationId xmlns:a16="http://schemas.microsoft.com/office/drawing/2014/main" id="{74390BFD-CAD6-2D4B-BC63-D293929192B8}"/>
              </a:ext>
            </a:extLst>
          </p:cNvPr>
          <p:cNvSpPr>
            <a:spLocks noGrp="1"/>
          </p:cNvSpPr>
          <p:nvPr>
            <p:ph type="ftr" sz="quarter" idx="11"/>
          </p:nvPr>
        </p:nvSpPr>
        <p:spPr/>
        <p:txBody>
          <a:bodyPr/>
          <a:lstStyle/>
          <a:p>
            <a:endParaRPr lang="en-FI"/>
          </a:p>
        </p:txBody>
      </p:sp>
      <p:sp>
        <p:nvSpPr>
          <p:cNvPr id="5" name="Slide Number Placeholder 4">
            <a:extLst>
              <a:ext uri="{FF2B5EF4-FFF2-40B4-BE49-F238E27FC236}">
                <a16:creationId xmlns:a16="http://schemas.microsoft.com/office/drawing/2014/main" id="{3D241C3B-2815-574D-A0C8-8B1591503D3C}"/>
              </a:ext>
            </a:extLst>
          </p:cNvPr>
          <p:cNvSpPr>
            <a:spLocks noGrp="1"/>
          </p:cNvSpPr>
          <p:nvPr>
            <p:ph type="sldNum" sz="quarter" idx="12"/>
          </p:nvPr>
        </p:nvSpPr>
        <p:spPr/>
        <p:txBody>
          <a:bodyPr/>
          <a:lstStyle/>
          <a:p>
            <a:fld id="{6CCDF580-BF4D-0F48-A405-538BC6DE92B6}" type="slidenum">
              <a:rPr lang="en-FI" smtClean="0"/>
              <a:t>‹#›</a:t>
            </a:fld>
            <a:endParaRPr lang="en-FI"/>
          </a:p>
        </p:txBody>
      </p:sp>
    </p:spTree>
    <p:extLst>
      <p:ext uri="{BB962C8B-B14F-4D97-AF65-F5344CB8AC3E}">
        <p14:creationId xmlns:p14="http://schemas.microsoft.com/office/powerpoint/2010/main" val="168425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7CBC58-3D1C-2145-9358-E150C933D512}"/>
              </a:ext>
            </a:extLst>
          </p:cNvPr>
          <p:cNvSpPr>
            <a:spLocks noGrp="1"/>
          </p:cNvSpPr>
          <p:nvPr>
            <p:ph type="dt" sz="half" idx="10"/>
          </p:nvPr>
        </p:nvSpPr>
        <p:spPr/>
        <p:txBody>
          <a:bodyPr/>
          <a:lstStyle/>
          <a:p>
            <a:fld id="{819B6C6F-622C-6A48-B51E-C7F754ECB7AF}" type="datetimeFigureOut">
              <a:rPr lang="en-FI" smtClean="0"/>
              <a:t>11/21/21</a:t>
            </a:fld>
            <a:endParaRPr lang="en-FI"/>
          </a:p>
        </p:txBody>
      </p:sp>
      <p:sp>
        <p:nvSpPr>
          <p:cNvPr id="3" name="Footer Placeholder 2">
            <a:extLst>
              <a:ext uri="{FF2B5EF4-FFF2-40B4-BE49-F238E27FC236}">
                <a16:creationId xmlns:a16="http://schemas.microsoft.com/office/drawing/2014/main" id="{AFC96DE4-4C94-1B42-8ADF-2A175D840C82}"/>
              </a:ext>
            </a:extLst>
          </p:cNvPr>
          <p:cNvSpPr>
            <a:spLocks noGrp="1"/>
          </p:cNvSpPr>
          <p:nvPr>
            <p:ph type="ftr" sz="quarter" idx="11"/>
          </p:nvPr>
        </p:nvSpPr>
        <p:spPr/>
        <p:txBody>
          <a:bodyPr/>
          <a:lstStyle/>
          <a:p>
            <a:endParaRPr lang="en-FI"/>
          </a:p>
        </p:txBody>
      </p:sp>
      <p:sp>
        <p:nvSpPr>
          <p:cNvPr id="4" name="Slide Number Placeholder 3">
            <a:extLst>
              <a:ext uri="{FF2B5EF4-FFF2-40B4-BE49-F238E27FC236}">
                <a16:creationId xmlns:a16="http://schemas.microsoft.com/office/drawing/2014/main" id="{3BAC2DDC-3F7A-184A-B9B7-48090463313B}"/>
              </a:ext>
            </a:extLst>
          </p:cNvPr>
          <p:cNvSpPr>
            <a:spLocks noGrp="1"/>
          </p:cNvSpPr>
          <p:nvPr>
            <p:ph type="sldNum" sz="quarter" idx="12"/>
          </p:nvPr>
        </p:nvSpPr>
        <p:spPr/>
        <p:txBody>
          <a:bodyPr/>
          <a:lstStyle/>
          <a:p>
            <a:fld id="{6CCDF580-BF4D-0F48-A405-538BC6DE92B6}" type="slidenum">
              <a:rPr lang="en-FI" smtClean="0"/>
              <a:t>‹#›</a:t>
            </a:fld>
            <a:endParaRPr lang="en-FI"/>
          </a:p>
        </p:txBody>
      </p:sp>
    </p:spTree>
    <p:extLst>
      <p:ext uri="{BB962C8B-B14F-4D97-AF65-F5344CB8AC3E}">
        <p14:creationId xmlns:p14="http://schemas.microsoft.com/office/powerpoint/2010/main" val="4894655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C00E5-D424-DE42-8446-B253EEE01E4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FI"/>
          </a:p>
        </p:txBody>
      </p:sp>
      <p:sp>
        <p:nvSpPr>
          <p:cNvPr id="3" name="Content Placeholder 2">
            <a:extLst>
              <a:ext uri="{FF2B5EF4-FFF2-40B4-BE49-F238E27FC236}">
                <a16:creationId xmlns:a16="http://schemas.microsoft.com/office/drawing/2014/main" id="{8F201B27-8F99-5D44-B1D9-6F1E6C4C0D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Text Placeholder 3">
            <a:extLst>
              <a:ext uri="{FF2B5EF4-FFF2-40B4-BE49-F238E27FC236}">
                <a16:creationId xmlns:a16="http://schemas.microsoft.com/office/drawing/2014/main" id="{242EA85E-58DD-B64B-97B1-983F113598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8869660-7E3A-AE4B-82CF-06611073DF48}"/>
              </a:ext>
            </a:extLst>
          </p:cNvPr>
          <p:cNvSpPr>
            <a:spLocks noGrp="1"/>
          </p:cNvSpPr>
          <p:nvPr>
            <p:ph type="dt" sz="half" idx="10"/>
          </p:nvPr>
        </p:nvSpPr>
        <p:spPr/>
        <p:txBody>
          <a:bodyPr/>
          <a:lstStyle/>
          <a:p>
            <a:fld id="{819B6C6F-622C-6A48-B51E-C7F754ECB7AF}" type="datetimeFigureOut">
              <a:rPr lang="en-FI" smtClean="0"/>
              <a:t>11/21/21</a:t>
            </a:fld>
            <a:endParaRPr lang="en-FI"/>
          </a:p>
        </p:txBody>
      </p:sp>
      <p:sp>
        <p:nvSpPr>
          <p:cNvPr id="6" name="Footer Placeholder 5">
            <a:extLst>
              <a:ext uri="{FF2B5EF4-FFF2-40B4-BE49-F238E27FC236}">
                <a16:creationId xmlns:a16="http://schemas.microsoft.com/office/drawing/2014/main" id="{40206557-9C11-D044-BCC8-51915C03F57C}"/>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47FFB9B2-B2AB-B342-9CFD-B4E23DFE2849}"/>
              </a:ext>
            </a:extLst>
          </p:cNvPr>
          <p:cNvSpPr>
            <a:spLocks noGrp="1"/>
          </p:cNvSpPr>
          <p:nvPr>
            <p:ph type="sldNum" sz="quarter" idx="12"/>
          </p:nvPr>
        </p:nvSpPr>
        <p:spPr/>
        <p:txBody>
          <a:bodyPr/>
          <a:lstStyle/>
          <a:p>
            <a:fld id="{6CCDF580-BF4D-0F48-A405-538BC6DE92B6}" type="slidenum">
              <a:rPr lang="en-FI" smtClean="0"/>
              <a:t>‹#›</a:t>
            </a:fld>
            <a:endParaRPr lang="en-FI"/>
          </a:p>
        </p:txBody>
      </p:sp>
    </p:spTree>
    <p:extLst>
      <p:ext uri="{BB962C8B-B14F-4D97-AF65-F5344CB8AC3E}">
        <p14:creationId xmlns:p14="http://schemas.microsoft.com/office/powerpoint/2010/main" val="10461890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1BA41-39F7-674C-822F-D7CF2D74D60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FI"/>
          </a:p>
        </p:txBody>
      </p:sp>
      <p:sp>
        <p:nvSpPr>
          <p:cNvPr id="3" name="Picture Placeholder 2">
            <a:extLst>
              <a:ext uri="{FF2B5EF4-FFF2-40B4-BE49-F238E27FC236}">
                <a16:creationId xmlns:a16="http://schemas.microsoft.com/office/drawing/2014/main" id="{BE3FE594-033C-C54A-9BB0-3868735172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FI"/>
          </a:p>
        </p:txBody>
      </p:sp>
      <p:sp>
        <p:nvSpPr>
          <p:cNvPr id="4" name="Text Placeholder 3">
            <a:extLst>
              <a:ext uri="{FF2B5EF4-FFF2-40B4-BE49-F238E27FC236}">
                <a16:creationId xmlns:a16="http://schemas.microsoft.com/office/drawing/2014/main" id="{26C59658-3073-5E47-B03C-DD50F4D928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AF0639B-03E7-AD4E-AA09-3250FF655335}"/>
              </a:ext>
            </a:extLst>
          </p:cNvPr>
          <p:cNvSpPr>
            <a:spLocks noGrp="1"/>
          </p:cNvSpPr>
          <p:nvPr>
            <p:ph type="dt" sz="half" idx="10"/>
          </p:nvPr>
        </p:nvSpPr>
        <p:spPr/>
        <p:txBody>
          <a:bodyPr/>
          <a:lstStyle/>
          <a:p>
            <a:fld id="{819B6C6F-622C-6A48-B51E-C7F754ECB7AF}" type="datetimeFigureOut">
              <a:rPr lang="en-FI" smtClean="0"/>
              <a:t>11/21/21</a:t>
            </a:fld>
            <a:endParaRPr lang="en-FI"/>
          </a:p>
        </p:txBody>
      </p:sp>
      <p:sp>
        <p:nvSpPr>
          <p:cNvPr id="6" name="Footer Placeholder 5">
            <a:extLst>
              <a:ext uri="{FF2B5EF4-FFF2-40B4-BE49-F238E27FC236}">
                <a16:creationId xmlns:a16="http://schemas.microsoft.com/office/drawing/2014/main" id="{489AEE45-7D34-0648-95E8-93854FEA241C}"/>
              </a:ext>
            </a:extLst>
          </p:cNvPr>
          <p:cNvSpPr>
            <a:spLocks noGrp="1"/>
          </p:cNvSpPr>
          <p:nvPr>
            <p:ph type="ftr" sz="quarter" idx="11"/>
          </p:nvPr>
        </p:nvSpPr>
        <p:spPr/>
        <p:txBody>
          <a:bodyPr/>
          <a:lstStyle/>
          <a:p>
            <a:endParaRPr lang="en-FI"/>
          </a:p>
        </p:txBody>
      </p:sp>
      <p:sp>
        <p:nvSpPr>
          <p:cNvPr id="7" name="Slide Number Placeholder 6">
            <a:extLst>
              <a:ext uri="{FF2B5EF4-FFF2-40B4-BE49-F238E27FC236}">
                <a16:creationId xmlns:a16="http://schemas.microsoft.com/office/drawing/2014/main" id="{9C1DBB3C-5D73-7D4F-A2C5-A813D1E9C652}"/>
              </a:ext>
            </a:extLst>
          </p:cNvPr>
          <p:cNvSpPr>
            <a:spLocks noGrp="1"/>
          </p:cNvSpPr>
          <p:nvPr>
            <p:ph type="sldNum" sz="quarter" idx="12"/>
          </p:nvPr>
        </p:nvSpPr>
        <p:spPr/>
        <p:txBody>
          <a:bodyPr/>
          <a:lstStyle/>
          <a:p>
            <a:fld id="{6CCDF580-BF4D-0F48-A405-538BC6DE92B6}" type="slidenum">
              <a:rPr lang="en-FI" smtClean="0"/>
              <a:t>‹#›</a:t>
            </a:fld>
            <a:endParaRPr lang="en-FI"/>
          </a:p>
        </p:txBody>
      </p:sp>
    </p:spTree>
    <p:extLst>
      <p:ext uri="{BB962C8B-B14F-4D97-AF65-F5344CB8AC3E}">
        <p14:creationId xmlns:p14="http://schemas.microsoft.com/office/powerpoint/2010/main" val="3596073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2A5387-2C06-7F45-915F-AD258E6B20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FI"/>
          </a:p>
        </p:txBody>
      </p:sp>
      <p:sp>
        <p:nvSpPr>
          <p:cNvPr id="3" name="Text Placeholder 2">
            <a:extLst>
              <a:ext uri="{FF2B5EF4-FFF2-40B4-BE49-F238E27FC236}">
                <a16:creationId xmlns:a16="http://schemas.microsoft.com/office/drawing/2014/main" id="{D46EE029-EF62-4A4F-9A7B-A99F57E5FD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4" name="Date Placeholder 3">
            <a:extLst>
              <a:ext uri="{FF2B5EF4-FFF2-40B4-BE49-F238E27FC236}">
                <a16:creationId xmlns:a16="http://schemas.microsoft.com/office/drawing/2014/main" id="{F682CED8-2C4D-7D48-B5A4-40572E3967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9B6C6F-622C-6A48-B51E-C7F754ECB7AF}" type="datetimeFigureOut">
              <a:rPr lang="en-FI" smtClean="0"/>
              <a:t>11/21/21</a:t>
            </a:fld>
            <a:endParaRPr lang="en-FI"/>
          </a:p>
        </p:txBody>
      </p:sp>
      <p:sp>
        <p:nvSpPr>
          <p:cNvPr id="5" name="Footer Placeholder 4">
            <a:extLst>
              <a:ext uri="{FF2B5EF4-FFF2-40B4-BE49-F238E27FC236}">
                <a16:creationId xmlns:a16="http://schemas.microsoft.com/office/drawing/2014/main" id="{3E48A8E3-D3E8-B144-9E10-26DF5E639D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FI"/>
          </a:p>
        </p:txBody>
      </p:sp>
      <p:sp>
        <p:nvSpPr>
          <p:cNvPr id="6" name="Slide Number Placeholder 5">
            <a:extLst>
              <a:ext uri="{FF2B5EF4-FFF2-40B4-BE49-F238E27FC236}">
                <a16:creationId xmlns:a16="http://schemas.microsoft.com/office/drawing/2014/main" id="{47E845F1-83B8-354E-A6F9-52F9749AF8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CDF580-BF4D-0F48-A405-538BC6DE92B6}" type="slidenum">
              <a:rPr lang="en-FI" smtClean="0"/>
              <a:t>‹#›</a:t>
            </a:fld>
            <a:endParaRPr lang="en-FI"/>
          </a:p>
        </p:txBody>
      </p:sp>
    </p:spTree>
    <p:extLst>
      <p:ext uri="{BB962C8B-B14F-4D97-AF65-F5344CB8AC3E}">
        <p14:creationId xmlns:p14="http://schemas.microsoft.com/office/powerpoint/2010/main" val="24628657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D4001AD-8D1D-A142-B4AC-9B8E08904C0B}"/>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0" y="6579171"/>
            <a:ext cx="12192000" cy="284607"/>
          </a:xfrm>
          <a:prstGeom prst="rect">
            <a:avLst/>
          </a:prstGeom>
        </p:spPr>
      </p:pic>
      <p:pic>
        <p:nvPicPr>
          <p:cNvPr id="4" name="Picture 3">
            <a:extLst>
              <a:ext uri="{FF2B5EF4-FFF2-40B4-BE49-F238E27FC236}">
                <a16:creationId xmlns:a16="http://schemas.microsoft.com/office/drawing/2014/main" id="{7E4FA660-3C5F-6243-8820-B2478F2DFFB8}"/>
              </a:ext>
            </a:extLst>
          </p:cNvPr>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452992" y="440720"/>
            <a:ext cx="808756" cy="808756"/>
          </a:xfrm>
          <a:prstGeom prst="rect">
            <a:avLst/>
          </a:prstGeom>
        </p:spPr>
      </p:pic>
      <p:sp>
        <p:nvSpPr>
          <p:cNvPr id="6" name="Rectangle 5">
            <a:extLst>
              <a:ext uri="{FF2B5EF4-FFF2-40B4-BE49-F238E27FC236}">
                <a16:creationId xmlns:a16="http://schemas.microsoft.com/office/drawing/2014/main" id="{9ADAB995-2357-4115-91C6-87D85E6598F6}"/>
              </a:ext>
            </a:extLst>
          </p:cNvPr>
          <p:cNvSpPr/>
          <p:nvPr/>
        </p:nvSpPr>
        <p:spPr>
          <a:xfrm>
            <a:off x="0" y="6301486"/>
            <a:ext cx="12192000" cy="54864"/>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088570" rtl="0" eaLnBrk="1" fontAlgn="auto" latinLnBrk="0" hangingPunct="1">
              <a:lnSpc>
                <a:spcPct val="100000"/>
              </a:lnSpc>
              <a:spcBef>
                <a:spcPts val="0"/>
              </a:spcBef>
              <a:spcAft>
                <a:spcPts val="0"/>
              </a:spcAft>
              <a:buClrTx/>
              <a:buSzTx/>
              <a:buFontTx/>
              <a:buNone/>
              <a:tabLst/>
              <a:defRPr/>
            </a:pPr>
            <a:endParaRPr kumimoji="0" lang="en-US" sz="2143"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4EB4A805-E8F0-4D99-BD4C-3BF2F9C33C77}"/>
              </a:ext>
            </a:extLst>
          </p:cNvPr>
          <p:cNvSpPr txBox="1"/>
          <p:nvPr userDrawn="1"/>
        </p:nvSpPr>
        <p:spPr>
          <a:xfrm>
            <a:off x="10948386" y="6328918"/>
            <a:ext cx="1243614" cy="2616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1" u="none" strike="noStrike" kern="1200" cap="none" spc="0" normalizeH="0" baseline="0" noProof="0">
                <a:ln>
                  <a:noFill/>
                </a:ln>
                <a:solidFill>
                  <a:srgbClr val="FFFFFF">
                    <a:lumMod val="75000"/>
                  </a:srgbClr>
                </a:solidFill>
                <a:effectLst/>
                <a:uLnTx/>
                <a:uFillTx/>
                <a:latin typeface="Arial" panose="020B0604020202020204" pitchFamily="34" charset="0"/>
                <a:ea typeface="+mn-ea"/>
                <a:cs typeface="+mn-cs"/>
              </a:rPr>
              <a:t>© </a:t>
            </a:r>
            <a:r>
              <a:rPr kumimoji="0" lang="en-US" sz="1100" b="0" i="0" u="none" strike="noStrike" kern="1200" cap="none" spc="0" normalizeH="0" baseline="0" noProof="0">
                <a:ln>
                  <a:noFill/>
                </a:ln>
                <a:solidFill>
                  <a:srgbClr val="FFFFFF">
                    <a:lumMod val="75000"/>
                  </a:srgbClr>
                </a:solidFill>
                <a:effectLst/>
                <a:uLnTx/>
                <a:uFillTx/>
                <a:latin typeface="Calibri" panose="020F0502020204030204"/>
                <a:ea typeface="+mn-ea"/>
                <a:cs typeface="+mn-cs"/>
              </a:rPr>
              <a:t>Kalpana Rathod</a:t>
            </a:r>
          </a:p>
        </p:txBody>
      </p:sp>
    </p:spTree>
    <p:extLst>
      <p:ext uri="{BB962C8B-B14F-4D97-AF65-F5344CB8AC3E}">
        <p14:creationId xmlns:p14="http://schemas.microsoft.com/office/powerpoint/2010/main" val="899686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 id="2147483668" r:id="rId4"/>
    <p:sldLayoutId id="2147483664" r:id="rId5"/>
    <p:sldLayoutId id="2147483666" r:id="rId6"/>
    <p:sldLayoutId id="2147483665"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9170" rtl="0" eaLnBrk="1" latinLnBrk="0" hangingPunct="1">
        <a:lnSpc>
          <a:spcPct val="90000"/>
        </a:lnSpc>
        <a:spcBef>
          <a:spcPct val="0"/>
        </a:spcBef>
        <a:buNone/>
        <a:defRPr sz="5867" kern="1200">
          <a:solidFill>
            <a:schemeClr val="tx1"/>
          </a:solidFill>
          <a:latin typeface="+mj-lt"/>
          <a:ea typeface="+mj-ea"/>
          <a:cs typeface="+mj-cs"/>
        </a:defRPr>
      </a:lvl1pPr>
    </p:titleStyle>
    <p:body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p:bodyStyle>
    <p:otherStyle>
      <a:defPPr>
        <a:defRPr lang="fi-FI"/>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jpg"/></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image" Target="../media/image11.jpg"/></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42BC7E5-76DB-4826-8C07-4A49B6353F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479558"/>
            <a:ext cx="1861854" cy="717514"/>
            <a:chOff x="0" y="1479558"/>
            <a:chExt cx="1861854" cy="717514"/>
          </a:xfrm>
          <a:solidFill>
            <a:schemeClr val="bg1"/>
          </a:solidFill>
        </p:grpSpPr>
        <p:sp>
          <p:nvSpPr>
            <p:cNvPr id="11" name="Freeform: Shape 10">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2" name="Freeform: Shape 11">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14" name="Freeform: Shape 13">
            <a:extLst>
              <a:ext uri="{FF2B5EF4-FFF2-40B4-BE49-F238E27FC236}">
                <a16:creationId xmlns:a16="http://schemas.microsoft.com/office/drawing/2014/main" id="{498F8FF6-43B4-494A-AF8F-123A4983E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8992" y="-34538"/>
            <a:ext cx="6655405" cy="6335470"/>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B06059C-C357-4011-82B9-9C01063013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5194" y="-23905"/>
            <a:ext cx="6705251" cy="6318526"/>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5AFEC601-A132-47EE-B0C2-B38ACD9FC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6886" y="-23905"/>
            <a:ext cx="6705251" cy="6215019"/>
          </a:xfrm>
          <a:custGeom>
            <a:avLst/>
            <a:gdLst>
              <a:gd name="connsiteX0" fmla="*/ 1529549 w 6355652"/>
              <a:gd name="connsiteY0" fmla="*/ 0 h 5890980"/>
              <a:gd name="connsiteX1" fmla="*/ 4826104 w 6355652"/>
              <a:gd name="connsiteY1" fmla="*/ 0 h 5890980"/>
              <a:gd name="connsiteX2" fmla="*/ 4954579 w 6355652"/>
              <a:gd name="connsiteY2" fmla="*/ 78051 h 5890980"/>
              <a:gd name="connsiteX3" fmla="*/ 6355652 w 6355652"/>
              <a:gd name="connsiteY3" fmla="*/ 2713154 h 5890980"/>
              <a:gd name="connsiteX4" fmla="*/ 3177826 w 6355652"/>
              <a:gd name="connsiteY4" fmla="*/ 5890980 h 5890980"/>
              <a:gd name="connsiteX5" fmla="*/ 0 w 6355652"/>
              <a:gd name="connsiteY5" fmla="*/ 2713154 h 5890980"/>
              <a:gd name="connsiteX6" fmla="*/ 1401073 w 6355652"/>
              <a:gd name="connsiteY6" fmla="*/ 78051 h 58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3F7B27-A5AD-F449-9429-DEBF4E77B8D7}"/>
              </a:ext>
            </a:extLst>
          </p:cNvPr>
          <p:cNvSpPr>
            <a:spLocks noGrp="1"/>
          </p:cNvSpPr>
          <p:nvPr>
            <p:ph type="ctrTitle"/>
          </p:nvPr>
        </p:nvSpPr>
        <p:spPr>
          <a:xfrm>
            <a:off x="2242409" y="895483"/>
            <a:ext cx="5786232" cy="3011190"/>
          </a:xfrm>
        </p:spPr>
        <p:txBody>
          <a:bodyPr>
            <a:normAutofit/>
          </a:bodyPr>
          <a:lstStyle/>
          <a:p>
            <a:r>
              <a:rPr lang="en-FI" sz="5400">
                <a:solidFill>
                  <a:schemeClr val="bg1"/>
                </a:solidFill>
              </a:rPr>
              <a:t>Group 2</a:t>
            </a:r>
            <a:r>
              <a:rPr lang="en-US" sz="5400" dirty="0">
                <a:solidFill>
                  <a:schemeClr val="bg1"/>
                </a:solidFill>
              </a:rPr>
              <a:t> Presentation</a:t>
            </a:r>
            <a:endParaRPr lang="en-FI" sz="5400">
              <a:solidFill>
                <a:schemeClr val="bg1"/>
              </a:solidFill>
            </a:endParaRPr>
          </a:p>
        </p:txBody>
      </p:sp>
      <p:sp>
        <p:nvSpPr>
          <p:cNvPr id="20"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4716" y="188494"/>
            <a:ext cx="1048371" cy="104837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218E095B-4870-4AD5-9C41-C16D595235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4716" y="188494"/>
            <a:ext cx="1048371" cy="104837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4"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583101" y="3578317"/>
            <a:ext cx="1054466" cy="469689"/>
            <a:chOff x="9841624" y="4115729"/>
            <a:chExt cx="602169" cy="268223"/>
          </a:xfrm>
          <a:solidFill>
            <a:schemeClr val="bg1"/>
          </a:solidFill>
        </p:grpSpPr>
        <p:sp>
          <p:nvSpPr>
            <p:cNvPr id="25" name="Freeform: Shape 24">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1" name="Oval 30">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4525" y="4910353"/>
            <a:ext cx="468090" cy="46809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Oval 32">
            <a:extLst>
              <a:ext uri="{FF2B5EF4-FFF2-40B4-BE49-F238E27FC236}">
                <a16:creationId xmlns:a16="http://schemas.microsoft.com/office/drawing/2014/main" id="{BE8CB2F0-2F5A-4EBD-B214-E0309C31F5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4525" y="4910353"/>
            <a:ext cx="468090" cy="468090"/>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Freeform: Shape 34">
            <a:extLst>
              <a:ext uri="{FF2B5EF4-FFF2-40B4-BE49-F238E27FC236}">
                <a16:creationId xmlns:a16="http://schemas.microsoft.com/office/drawing/2014/main" id="{FFD3887D-244B-4EC4-9208-E304984C5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7" name="Freeform: Shape 36">
            <a:extLst>
              <a:ext uri="{FF2B5EF4-FFF2-40B4-BE49-F238E27FC236}">
                <a16:creationId xmlns:a16="http://schemas.microsoft.com/office/drawing/2014/main" id="{97224C31-855E-4593-8A58-5B2B0CC4F5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135711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Title 1">
            <a:extLst>
              <a:ext uri="{FF2B5EF4-FFF2-40B4-BE49-F238E27FC236}">
                <a16:creationId xmlns:a16="http://schemas.microsoft.com/office/drawing/2014/main" id="{757E8399-D3CD-4CFF-B553-1CD7208C4162}"/>
              </a:ext>
            </a:extLst>
          </p:cNvPr>
          <p:cNvSpPr>
            <a:spLocks noGrp="1"/>
          </p:cNvSpPr>
          <p:nvPr>
            <p:ph type="title"/>
          </p:nvPr>
        </p:nvSpPr>
        <p:spPr>
          <a:xfrm>
            <a:off x="4384039" y="365125"/>
            <a:ext cx="7164493" cy="1325563"/>
          </a:xfrm>
        </p:spPr>
        <p:txBody>
          <a:bodyPr vert="horz" lIns="91440" tIns="45720" rIns="91440" bIns="45720" rtlCol="0" anchor="ctr">
            <a:normAutofit/>
          </a:bodyPr>
          <a:lstStyle/>
          <a:p>
            <a:pPr defTabSz="914400"/>
            <a:r>
              <a:rPr lang="en-US" sz="4400" kern="1200">
                <a:solidFill>
                  <a:schemeClr val="tx1"/>
                </a:solidFill>
                <a:latin typeface="+mj-lt"/>
                <a:ea typeface="+mj-ea"/>
                <a:cs typeface="+mj-cs"/>
              </a:rPr>
              <a:t>Checkout Process</a:t>
            </a:r>
          </a:p>
        </p:txBody>
      </p:sp>
      <p:pic>
        <p:nvPicPr>
          <p:cNvPr id="5" name="Picture 4" descr="Graphical user interface, application, Teams&#10;&#10;Description automatically generated">
            <a:extLst>
              <a:ext uri="{FF2B5EF4-FFF2-40B4-BE49-F238E27FC236}">
                <a16:creationId xmlns:a16="http://schemas.microsoft.com/office/drawing/2014/main" id="{17814325-DBE7-DD46-8C3D-D63C18EA2E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9987" y="642988"/>
            <a:ext cx="1546103" cy="5571543"/>
          </a:xfrm>
          <a:prstGeom prst="rect">
            <a:avLst/>
          </a:prstGeom>
        </p:spPr>
      </p:pic>
      <p:sp>
        <p:nvSpPr>
          <p:cNvPr id="14" name="Text Placeholder 1">
            <a:extLst>
              <a:ext uri="{FF2B5EF4-FFF2-40B4-BE49-F238E27FC236}">
                <a16:creationId xmlns:a16="http://schemas.microsoft.com/office/drawing/2014/main" id="{13EECF96-FED5-4C61-959D-3E490E6B48FD}"/>
              </a:ext>
            </a:extLst>
          </p:cNvPr>
          <p:cNvSpPr txBox="1">
            <a:spLocks/>
          </p:cNvSpPr>
          <p:nvPr/>
        </p:nvSpPr>
        <p:spPr>
          <a:xfrm>
            <a:off x="4387515" y="1519839"/>
            <a:ext cx="7161017" cy="4672834"/>
          </a:xfrm>
          <a:prstGeom prst="rect">
            <a:avLst/>
          </a:prstGeom>
        </p:spPr>
        <p:txBody>
          <a:bodyPr vert="horz" lIns="91440" tIns="45720" rIns="91440" bIns="45720" rtlCol="0" anchor="t">
            <a:normAutofit lnSpcReduction="10000"/>
          </a:bodyPr>
          <a:lstStyle>
            <a:lvl1pPr marL="0" indent="0" algn="l" defTabSz="1219170" rtl="0" eaLnBrk="1" latinLnBrk="0" hangingPunct="1">
              <a:lnSpc>
                <a:spcPct val="90000"/>
              </a:lnSpc>
              <a:spcBef>
                <a:spcPts val="1333"/>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indent="-228600" defTabSz="914400">
              <a:spcBef>
                <a:spcPts val="0"/>
              </a:spcBef>
              <a:buFont typeface="Arial" panose="020B0604020202020204" pitchFamily="34" charset="0"/>
              <a:buChar char="•"/>
              <a:defRPr/>
            </a:pPr>
            <a:endParaRPr lang="en-US" sz="2000">
              <a:solidFill>
                <a:schemeClr val="tx1"/>
              </a:solidFill>
            </a:endParaRPr>
          </a:p>
          <a:p>
            <a:pPr marL="285750" indent="-228600" defTabSz="914400">
              <a:spcBef>
                <a:spcPts val="0"/>
              </a:spcBef>
              <a:buFont typeface="Arial" panose="020B0604020202020204" pitchFamily="34" charset="0"/>
              <a:buChar char="•"/>
            </a:pPr>
            <a:r>
              <a:rPr lang="en-US" sz="2800">
                <a:solidFill>
                  <a:schemeClr val="tx1"/>
                </a:solidFill>
              </a:rPr>
              <a:t>A </a:t>
            </a:r>
            <a:r>
              <a:rPr lang="en-US" sz="2800" b="1">
                <a:solidFill>
                  <a:schemeClr val="tx1"/>
                </a:solidFill>
              </a:rPr>
              <a:t>3-step check-out process </a:t>
            </a:r>
            <a:r>
              <a:rPr lang="en-US" sz="2800">
                <a:solidFill>
                  <a:schemeClr val="tx1"/>
                </a:solidFill>
              </a:rPr>
              <a:t>within one single page. </a:t>
            </a:r>
            <a:endParaRPr lang="en-US" sz="2800">
              <a:solidFill>
                <a:schemeClr val="tx1"/>
              </a:solidFill>
              <a:cs typeface="Calibri"/>
            </a:endParaRPr>
          </a:p>
          <a:p>
            <a:pPr marL="285750" indent="-228600" defTabSz="914400">
              <a:spcBef>
                <a:spcPts val="0"/>
              </a:spcBef>
              <a:buFont typeface="Arial" panose="020B0604020202020204" pitchFamily="34" charset="0"/>
              <a:buChar char="•"/>
            </a:pPr>
            <a:r>
              <a:rPr lang="en-US" sz="2800">
                <a:solidFill>
                  <a:schemeClr val="tx1"/>
                </a:solidFill>
              </a:rPr>
              <a:t>The user can quickly:</a:t>
            </a:r>
            <a:endParaRPr lang="en-US" sz="2800">
              <a:solidFill>
                <a:schemeClr val="tx1"/>
              </a:solidFill>
              <a:cs typeface="Calibri"/>
            </a:endParaRPr>
          </a:p>
          <a:p>
            <a:pPr marL="285750" indent="-228600" defTabSz="914400">
              <a:spcBef>
                <a:spcPts val="0"/>
              </a:spcBef>
              <a:buFont typeface="Arial" panose="020B0604020202020204" pitchFamily="34" charset="0"/>
              <a:buChar char="•"/>
            </a:pPr>
            <a:endParaRPr lang="en-US" sz="2800">
              <a:solidFill>
                <a:schemeClr val="tx1"/>
              </a:solidFill>
            </a:endParaRPr>
          </a:p>
          <a:p>
            <a:pPr marL="1428115" lvl="1" indent="-457200" defTabSz="914400">
              <a:spcBef>
                <a:spcPts val="0"/>
              </a:spcBef>
              <a:buFont typeface="Courier New" panose="020B0604020202020204" pitchFamily="34" charset="0"/>
              <a:buChar char="o"/>
            </a:pPr>
            <a:r>
              <a:rPr lang="en-US" sz="2800"/>
              <a:t>Add an invoice address</a:t>
            </a:r>
            <a:endParaRPr lang="en-US" sz="2800">
              <a:cs typeface="Calibri"/>
            </a:endParaRPr>
          </a:p>
          <a:p>
            <a:pPr marL="1428115" lvl="1" indent="-457200" defTabSz="914400">
              <a:spcBef>
                <a:spcPts val="0"/>
              </a:spcBef>
              <a:buFont typeface="Courier New" panose="020B0604020202020204" pitchFamily="34" charset="0"/>
              <a:buChar char="o"/>
            </a:pPr>
            <a:endParaRPr lang="en-US" sz="2800"/>
          </a:p>
          <a:p>
            <a:pPr marL="1428115" lvl="1" indent="-457200" defTabSz="914400">
              <a:spcBef>
                <a:spcPts val="0"/>
              </a:spcBef>
              <a:buFont typeface="Courier New" panose="020B0604020202020204" pitchFamily="34" charset="0"/>
              <a:buChar char="o"/>
            </a:pPr>
            <a:r>
              <a:rPr lang="en-US" sz="2800"/>
              <a:t>Review of the shopping list to make sure everything is in order. </a:t>
            </a:r>
            <a:endParaRPr lang="en-US" sz="2800">
              <a:cs typeface="Calibri"/>
            </a:endParaRPr>
          </a:p>
          <a:p>
            <a:pPr marL="1428115" lvl="1" indent="-457200" defTabSz="914400">
              <a:spcBef>
                <a:spcPts val="0"/>
              </a:spcBef>
              <a:buFont typeface="Courier New" panose="020B0604020202020204" pitchFamily="34" charset="0"/>
              <a:buChar char="o"/>
            </a:pPr>
            <a:endParaRPr lang="en-US" sz="2800"/>
          </a:p>
          <a:p>
            <a:pPr marL="1428115" lvl="1" indent="-457200" defTabSz="914400">
              <a:spcBef>
                <a:spcPts val="0"/>
              </a:spcBef>
              <a:buFont typeface="Courier New" panose="020B0604020202020204" pitchFamily="34" charset="0"/>
              <a:buChar char="o"/>
            </a:pPr>
            <a:r>
              <a:rPr lang="en-US" sz="2800"/>
              <a:t>Select the payment method (with a small add-on section for vouchers and discounts).</a:t>
            </a:r>
            <a:endParaRPr lang="en-US" sz="2800">
              <a:cs typeface="Calibri"/>
            </a:endParaRPr>
          </a:p>
          <a:p>
            <a:pPr marL="285750" indent="-228600" defTabSz="914400">
              <a:spcBef>
                <a:spcPts val="0"/>
              </a:spcBef>
              <a:buFont typeface="Arial" panose="020B0604020202020204" pitchFamily="34" charset="0"/>
              <a:buChar char="•"/>
            </a:pPr>
            <a:endParaRPr lang="en-US" sz="2000">
              <a:solidFill>
                <a:schemeClr val="tx1"/>
              </a:solidFill>
            </a:endParaRPr>
          </a:p>
          <a:p>
            <a:pPr marL="285750" indent="-228600" defTabSz="914400">
              <a:spcBef>
                <a:spcPts val="0"/>
              </a:spcBef>
              <a:buFont typeface="Arial" panose="020B0604020202020204" pitchFamily="34" charset="0"/>
              <a:buChar char="•"/>
            </a:pPr>
            <a:endParaRPr lang="en-US" sz="2000">
              <a:solidFill>
                <a:schemeClr val="tx1"/>
              </a:solidFill>
            </a:endParaRPr>
          </a:p>
          <a:p>
            <a:pPr indent="-228600" defTabSz="914400">
              <a:buFont typeface="Arial" panose="020B0604020202020204" pitchFamily="34" charset="0"/>
              <a:buChar char="•"/>
            </a:pPr>
            <a:endParaRPr lang="en-US" sz="2000">
              <a:solidFill>
                <a:schemeClr val="tx1"/>
              </a:solidFill>
            </a:endParaRPr>
          </a:p>
        </p:txBody>
      </p:sp>
    </p:spTree>
    <p:extLst>
      <p:ext uri="{BB962C8B-B14F-4D97-AF65-F5344CB8AC3E}">
        <p14:creationId xmlns:p14="http://schemas.microsoft.com/office/powerpoint/2010/main" val="17056118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41">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Title 1">
            <a:extLst>
              <a:ext uri="{FF2B5EF4-FFF2-40B4-BE49-F238E27FC236}">
                <a16:creationId xmlns:a16="http://schemas.microsoft.com/office/drawing/2014/main" id="{757E8399-D3CD-4CFF-B553-1CD7208C4162}"/>
              </a:ext>
            </a:extLst>
          </p:cNvPr>
          <p:cNvSpPr>
            <a:spLocks noGrp="1"/>
          </p:cNvSpPr>
          <p:nvPr>
            <p:ph type="title"/>
          </p:nvPr>
        </p:nvSpPr>
        <p:spPr>
          <a:xfrm>
            <a:off x="4384039" y="365125"/>
            <a:ext cx="7164493" cy="1325563"/>
          </a:xfrm>
        </p:spPr>
        <p:txBody>
          <a:bodyPr vert="horz" lIns="91440" tIns="45720" rIns="91440" bIns="45720" rtlCol="0" anchor="ctr">
            <a:normAutofit/>
          </a:bodyPr>
          <a:lstStyle/>
          <a:p>
            <a:pPr defTabSz="914400"/>
            <a:r>
              <a:rPr lang="en-US" sz="4400" kern="1200">
                <a:solidFill>
                  <a:schemeClr val="tx1"/>
                </a:solidFill>
                <a:latin typeface="+mj-lt"/>
                <a:ea typeface="+mj-ea"/>
                <a:cs typeface="+mj-cs"/>
              </a:rPr>
              <a:t>Purchase Confirmation</a:t>
            </a:r>
          </a:p>
        </p:txBody>
      </p:sp>
      <p:pic>
        <p:nvPicPr>
          <p:cNvPr id="5" name="Picture 4" descr="Text&#10;&#10;Description automatically generated">
            <a:extLst>
              <a:ext uri="{FF2B5EF4-FFF2-40B4-BE49-F238E27FC236}">
                <a16:creationId xmlns:a16="http://schemas.microsoft.com/office/drawing/2014/main" id="{D84FCB5E-A298-284C-9C6C-EDD4E19BA1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618" y="642988"/>
            <a:ext cx="2576840" cy="5571543"/>
          </a:xfrm>
          <a:prstGeom prst="rect">
            <a:avLst/>
          </a:prstGeom>
        </p:spPr>
      </p:pic>
      <p:sp>
        <p:nvSpPr>
          <p:cNvPr id="14" name="Text Placeholder 1">
            <a:extLst>
              <a:ext uri="{FF2B5EF4-FFF2-40B4-BE49-F238E27FC236}">
                <a16:creationId xmlns:a16="http://schemas.microsoft.com/office/drawing/2014/main" id="{13EECF96-FED5-4C61-959D-3E490E6B48FD}"/>
              </a:ext>
            </a:extLst>
          </p:cNvPr>
          <p:cNvSpPr txBox="1">
            <a:spLocks/>
          </p:cNvSpPr>
          <p:nvPr/>
        </p:nvSpPr>
        <p:spPr>
          <a:xfrm>
            <a:off x="4387515" y="2022601"/>
            <a:ext cx="7161017" cy="4154361"/>
          </a:xfrm>
          <a:prstGeom prst="rect">
            <a:avLst/>
          </a:prstGeom>
        </p:spPr>
        <p:txBody>
          <a:bodyPr vert="horz" lIns="91440" tIns="45720" rIns="91440" bIns="45720" rtlCol="0" anchor="t">
            <a:normAutofit/>
          </a:bodyPr>
          <a:lstStyle>
            <a:lvl1pPr marL="0" indent="0" algn="l" defTabSz="1219170" rtl="0" eaLnBrk="1" latinLnBrk="0" hangingPunct="1">
              <a:lnSpc>
                <a:spcPct val="90000"/>
              </a:lnSpc>
              <a:spcBef>
                <a:spcPts val="1333"/>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indent="-228600" defTabSz="914400">
              <a:spcBef>
                <a:spcPts val="0"/>
              </a:spcBef>
              <a:buFont typeface="Arial" panose="020B0604020202020204" pitchFamily="34" charset="0"/>
              <a:buChar char="•"/>
              <a:defRPr/>
            </a:pPr>
            <a:endParaRPr lang="en-US" sz="2000">
              <a:solidFill>
                <a:schemeClr val="tx1"/>
              </a:solidFill>
            </a:endParaRPr>
          </a:p>
          <a:p>
            <a:pPr marL="285750" indent="-228600" defTabSz="914400">
              <a:spcBef>
                <a:spcPts val="0"/>
              </a:spcBef>
              <a:buFont typeface="Arial" panose="020B0604020202020204" pitchFamily="34" charset="0"/>
              <a:buChar char="•"/>
            </a:pPr>
            <a:r>
              <a:rPr lang="en-US" sz="2800">
                <a:solidFill>
                  <a:schemeClr val="tx1"/>
                </a:solidFill>
              </a:rPr>
              <a:t>Order are visible and invoice can be downloaded immediately.</a:t>
            </a:r>
            <a:endParaRPr lang="en-US" sz="2800">
              <a:solidFill>
                <a:schemeClr val="tx1"/>
              </a:solidFill>
              <a:cs typeface="Calibri"/>
            </a:endParaRPr>
          </a:p>
          <a:p>
            <a:pPr marL="285750" indent="-228600" defTabSz="914400">
              <a:spcBef>
                <a:spcPts val="0"/>
              </a:spcBef>
              <a:buFont typeface="Arial" panose="020B0604020202020204" pitchFamily="34" charset="0"/>
              <a:buChar char="•"/>
            </a:pPr>
            <a:endParaRPr lang="en-US" sz="2800">
              <a:solidFill>
                <a:schemeClr val="tx1"/>
              </a:solidFill>
            </a:endParaRPr>
          </a:p>
          <a:p>
            <a:pPr marL="285750" indent="-228600" defTabSz="914400">
              <a:spcBef>
                <a:spcPts val="0"/>
              </a:spcBef>
              <a:buFont typeface="Arial" panose="020B0604020202020204" pitchFamily="34" charset="0"/>
              <a:buChar char="•"/>
            </a:pPr>
            <a:r>
              <a:rPr lang="en-US" sz="2800">
                <a:solidFill>
                  <a:schemeClr val="tx1"/>
                </a:solidFill>
              </a:rPr>
              <a:t>The confirmation message instructs them to visit their account where they can find the credentials in order to access their new hosting environment.</a:t>
            </a:r>
            <a:endParaRPr lang="en-US" sz="2800">
              <a:solidFill>
                <a:schemeClr val="tx1"/>
              </a:solidFill>
              <a:cs typeface="Calibri"/>
            </a:endParaRPr>
          </a:p>
          <a:p>
            <a:pPr marL="285750" indent="-228600" defTabSz="914400">
              <a:spcBef>
                <a:spcPts val="0"/>
              </a:spcBef>
              <a:buFont typeface="Arial" panose="020B0604020202020204" pitchFamily="34" charset="0"/>
              <a:buChar char="•"/>
            </a:pPr>
            <a:endParaRPr lang="en-US" sz="2000">
              <a:solidFill>
                <a:schemeClr val="tx1"/>
              </a:solidFill>
            </a:endParaRPr>
          </a:p>
          <a:p>
            <a:pPr marL="285750" indent="-228600" defTabSz="914400">
              <a:spcBef>
                <a:spcPts val="0"/>
              </a:spcBef>
              <a:buFont typeface="Arial" panose="020B0604020202020204" pitchFamily="34" charset="0"/>
              <a:buChar char="•"/>
            </a:pPr>
            <a:endParaRPr lang="en-US" sz="2000">
              <a:solidFill>
                <a:schemeClr val="tx1"/>
              </a:solidFill>
            </a:endParaRPr>
          </a:p>
          <a:p>
            <a:pPr marL="285750" indent="-228600" defTabSz="914400">
              <a:spcBef>
                <a:spcPts val="0"/>
              </a:spcBef>
              <a:buFont typeface="Arial" panose="020B0604020202020204" pitchFamily="34" charset="0"/>
              <a:buChar char="•"/>
            </a:pPr>
            <a:endParaRPr lang="en-US" sz="2000">
              <a:solidFill>
                <a:schemeClr val="tx1"/>
              </a:solidFill>
            </a:endParaRPr>
          </a:p>
          <a:p>
            <a:pPr indent="-228600" defTabSz="914400">
              <a:buFont typeface="Arial" panose="020B0604020202020204" pitchFamily="34" charset="0"/>
              <a:buChar char="•"/>
            </a:pPr>
            <a:endParaRPr lang="en-US" sz="2000">
              <a:solidFill>
                <a:schemeClr val="tx1"/>
              </a:solidFill>
            </a:endParaRPr>
          </a:p>
        </p:txBody>
      </p:sp>
    </p:spTree>
    <p:extLst>
      <p:ext uri="{BB962C8B-B14F-4D97-AF65-F5344CB8AC3E}">
        <p14:creationId xmlns:p14="http://schemas.microsoft.com/office/powerpoint/2010/main" val="6631966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B7F11CF6-AA3D-4E1D-96BD-BF30F8E290ED}"/>
              </a:ext>
            </a:extLst>
          </p:cNvPr>
          <p:cNvSpPr>
            <a:spLocks noGrp="1"/>
          </p:cNvSpPr>
          <p:nvPr>
            <p:ph type="ctrTitle"/>
          </p:nvPr>
        </p:nvSpPr>
        <p:spPr>
          <a:xfrm>
            <a:off x="838199" y="1120676"/>
            <a:ext cx="7021513" cy="2308324"/>
          </a:xfrm>
        </p:spPr>
        <p:txBody>
          <a:bodyPr>
            <a:normAutofit/>
          </a:bodyPr>
          <a:lstStyle/>
          <a:p>
            <a:pPr algn="l"/>
            <a:r>
              <a:rPr lang="en-US" sz="7200" dirty="0">
                <a:solidFill>
                  <a:schemeClr val="bg1"/>
                </a:solidFill>
                <a:cs typeface="Calibri Light"/>
              </a:rPr>
              <a:t>Jira Screenshots</a:t>
            </a:r>
          </a:p>
        </p:txBody>
      </p:sp>
    </p:spTree>
    <p:extLst>
      <p:ext uri="{BB962C8B-B14F-4D97-AF65-F5344CB8AC3E}">
        <p14:creationId xmlns:p14="http://schemas.microsoft.com/office/powerpoint/2010/main" val="2520653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4" name="Title 3">
            <a:extLst>
              <a:ext uri="{FF2B5EF4-FFF2-40B4-BE49-F238E27FC236}">
                <a16:creationId xmlns:a16="http://schemas.microsoft.com/office/drawing/2014/main" id="{B592CC41-5473-C241-81EF-4D20963DE683}"/>
              </a:ext>
            </a:extLst>
          </p:cNvPr>
          <p:cNvSpPr>
            <a:spLocks noGrp="1"/>
          </p:cNvSpPr>
          <p:nvPr>
            <p:ph type="ctrTitle"/>
          </p:nvPr>
        </p:nvSpPr>
        <p:spPr>
          <a:xfrm>
            <a:off x="1019907" y="730790"/>
            <a:ext cx="10544908" cy="724370"/>
          </a:xfrm>
        </p:spPr>
        <p:txBody>
          <a:bodyPr>
            <a:noAutofit/>
          </a:bodyPr>
          <a:lstStyle/>
          <a:p>
            <a:r>
              <a:rPr lang="en-DE" sz="2500" dirty="0">
                <a:solidFill>
                  <a:schemeClr val="bg1"/>
                </a:solidFill>
              </a:rPr>
              <a:t>Our roadmap where we had a good overview of our past and future journeys.</a:t>
            </a:r>
            <a:r>
              <a:rPr lang="en-DE" sz="2500" dirty="0"/>
              <a:t>. </a:t>
            </a:r>
          </a:p>
        </p:txBody>
      </p:sp>
      <p:pic>
        <p:nvPicPr>
          <p:cNvPr id="17" name="Picture 16">
            <a:extLst>
              <a:ext uri="{FF2B5EF4-FFF2-40B4-BE49-F238E27FC236}">
                <a16:creationId xmlns:a16="http://schemas.microsoft.com/office/drawing/2014/main" id="{9F734FE1-91C4-B547-AA6E-83111ECA5E1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78977" y="1718284"/>
            <a:ext cx="8634046" cy="4633615"/>
          </a:xfrm>
          <a:prstGeom prst="rect">
            <a:avLst/>
          </a:prstGeom>
          <a:noFill/>
          <a:ln>
            <a:noFill/>
          </a:ln>
        </p:spPr>
      </p:pic>
    </p:spTree>
    <p:extLst>
      <p:ext uri="{BB962C8B-B14F-4D97-AF65-F5344CB8AC3E}">
        <p14:creationId xmlns:p14="http://schemas.microsoft.com/office/powerpoint/2010/main" val="19573620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3">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4" name="Title 3">
            <a:extLst>
              <a:ext uri="{FF2B5EF4-FFF2-40B4-BE49-F238E27FC236}">
                <a16:creationId xmlns:a16="http://schemas.microsoft.com/office/drawing/2014/main" id="{B592CC41-5473-C241-81EF-4D20963DE683}"/>
              </a:ext>
            </a:extLst>
          </p:cNvPr>
          <p:cNvSpPr>
            <a:spLocks noGrp="1"/>
          </p:cNvSpPr>
          <p:nvPr>
            <p:ph type="ctrTitle"/>
          </p:nvPr>
        </p:nvSpPr>
        <p:spPr>
          <a:xfrm>
            <a:off x="1523999" y="692587"/>
            <a:ext cx="9144000" cy="724370"/>
          </a:xfrm>
        </p:spPr>
        <p:txBody>
          <a:bodyPr>
            <a:normAutofit/>
          </a:bodyPr>
          <a:lstStyle/>
          <a:p>
            <a:r>
              <a:rPr lang="en-DE" sz="2500" dirty="0">
                <a:solidFill>
                  <a:schemeClr val="bg1"/>
                </a:solidFill>
              </a:rPr>
              <a:t>The list of the epics and tasks we needed to do with due dates.</a:t>
            </a:r>
          </a:p>
        </p:txBody>
      </p:sp>
      <p:pic>
        <p:nvPicPr>
          <p:cNvPr id="19" name="Picture 18" descr="Graphical user interface, text, application, email, website&#10;&#10;Description automatically generated">
            <a:extLst>
              <a:ext uri="{FF2B5EF4-FFF2-40B4-BE49-F238E27FC236}">
                <a16:creationId xmlns:a16="http://schemas.microsoft.com/office/drawing/2014/main" id="{A9D15C48-0A14-6143-B636-CE7803950E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7834" y="1512371"/>
            <a:ext cx="8156331" cy="5061417"/>
          </a:xfrm>
          <a:prstGeom prst="rect">
            <a:avLst/>
          </a:prstGeom>
        </p:spPr>
      </p:pic>
    </p:spTree>
    <p:extLst>
      <p:ext uri="{BB962C8B-B14F-4D97-AF65-F5344CB8AC3E}">
        <p14:creationId xmlns:p14="http://schemas.microsoft.com/office/powerpoint/2010/main" val="2735123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3">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4" name="Title 3">
            <a:extLst>
              <a:ext uri="{FF2B5EF4-FFF2-40B4-BE49-F238E27FC236}">
                <a16:creationId xmlns:a16="http://schemas.microsoft.com/office/drawing/2014/main" id="{B592CC41-5473-C241-81EF-4D20963DE683}"/>
              </a:ext>
            </a:extLst>
          </p:cNvPr>
          <p:cNvSpPr>
            <a:spLocks noGrp="1"/>
          </p:cNvSpPr>
          <p:nvPr>
            <p:ph type="ctrTitle"/>
          </p:nvPr>
        </p:nvSpPr>
        <p:spPr>
          <a:xfrm>
            <a:off x="1210408" y="692587"/>
            <a:ext cx="9771184" cy="724370"/>
          </a:xfrm>
        </p:spPr>
        <p:txBody>
          <a:bodyPr>
            <a:noAutofit/>
          </a:bodyPr>
          <a:lstStyle/>
          <a:p>
            <a:r>
              <a:rPr lang="en-DE" sz="2500" dirty="0">
                <a:solidFill>
                  <a:schemeClr val="bg1"/>
                </a:solidFill>
              </a:rPr>
              <a:t>Our board with the tickets for the tasks that need to get done.</a:t>
            </a:r>
          </a:p>
        </p:txBody>
      </p:sp>
      <p:pic>
        <p:nvPicPr>
          <p:cNvPr id="17" name="Picture 16" descr="Graphical user interface, application, Teams&#10;&#10;Description automatically generated">
            <a:extLst>
              <a:ext uri="{FF2B5EF4-FFF2-40B4-BE49-F238E27FC236}">
                <a16:creationId xmlns:a16="http://schemas.microsoft.com/office/drawing/2014/main" id="{03DD363B-D85B-4644-A170-5663DBDCB1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74804" y="1640598"/>
            <a:ext cx="8442392" cy="4524815"/>
          </a:xfrm>
          <a:prstGeom prst="rect">
            <a:avLst/>
          </a:prstGeom>
        </p:spPr>
      </p:pic>
    </p:spTree>
    <p:extLst>
      <p:ext uri="{BB962C8B-B14F-4D97-AF65-F5344CB8AC3E}">
        <p14:creationId xmlns:p14="http://schemas.microsoft.com/office/powerpoint/2010/main" val="3712769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B7F11CF6-AA3D-4E1D-96BD-BF30F8E290ED}"/>
              </a:ext>
            </a:extLst>
          </p:cNvPr>
          <p:cNvSpPr>
            <a:spLocks noGrp="1"/>
          </p:cNvSpPr>
          <p:nvPr>
            <p:ph type="ctrTitle"/>
          </p:nvPr>
        </p:nvSpPr>
        <p:spPr>
          <a:xfrm>
            <a:off x="838199" y="1120676"/>
            <a:ext cx="7021513" cy="2308324"/>
          </a:xfrm>
        </p:spPr>
        <p:txBody>
          <a:bodyPr>
            <a:normAutofit fontScale="90000"/>
          </a:bodyPr>
          <a:lstStyle/>
          <a:p>
            <a:pPr algn="l"/>
            <a:r>
              <a:rPr lang="en-US" sz="7200" dirty="0">
                <a:solidFill>
                  <a:schemeClr val="bg1"/>
                </a:solidFill>
                <a:cs typeface="Calibri Light"/>
              </a:rPr>
              <a:t>Prototype Changes based on Feedback</a:t>
            </a:r>
          </a:p>
        </p:txBody>
      </p:sp>
    </p:spTree>
    <p:extLst>
      <p:ext uri="{BB962C8B-B14F-4D97-AF65-F5344CB8AC3E}">
        <p14:creationId xmlns:p14="http://schemas.microsoft.com/office/powerpoint/2010/main" val="22395150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Title 1">
            <a:extLst>
              <a:ext uri="{FF2B5EF4-FFF2-40B4-BE49-F238E27FC236}">
                <a16:creationId xmlns:a16="http://schemas.microsoft.com/office/drawing/2014/main" id="{757E8399-D3CD-4CFF-B553-1CD7208C4162}"/>
              </a:ext>
            </a:extLst>
          </p:cNvPr>
          <p:cNvSpPr>
            <a:spLocks noGrp="1"/>
          </p:cNvSpPr>
          <p:nvPr>
            <p:ph type="title"/>
          </p:nvPr>
        </p:nvSpPr>
        <p:spPr>
          <a:xfrm>
            <a:off x="4384039" y="365125"/>
            <a:ext cx="7164493" cy="1325563"/>
          </a:xfrm>
        </p:spPr>
        <p:txBody>
          <a:bodyPr vert="horz" lIns="91440" tIns="45720" rIns="91440" bIns="45720" rtlCol="0" anchor="ctr">
            <a:normAutofit/>
          </a:bodyPr>
          <a:lstStyle/>
          <a:p>
            <a:pPr defTabSz="914400"/>
            <a:r>
              <a:rPr lang="en-US" sz="4400" kern="1200" dirty="0">
                <a:solidFill>
                  <a:schemeClr val="tx1"/>
                </a:solidFill>
                <a:latin typeface="+mj-lt"/>
                <a:ea typeface="+mj-ea"/>
                <a:cs typeface="+mj-cs"/>
              </a:rPr>
              <a:t>Homepage</a:t>
            </a:r>
          </a:p>
        </p:txBody>
      </p:sp>
      <p:pic>
        <p:nvPicPr>
          <p:cNvPr id="13" name="Picture 13" descr="Chart&#10;&#10;Description automatically generated">
            <a:extLst>
              <a:ext uri="{FF2B5EF4-FFF2-40B4-BE49-F238E27FC236}">
                <a16:creationId xmlns:a16="http://schemas.microsoft.com/office/drawing/2014/main" id="{8831B499-95EB-4621-9CDD-D8105E282B8C}"/>
              </a:ext>
            </a:extLst>
          </p:cNvPr>
          <p:cNvPicPr>
            <a:picLocks noChangeAspect="1"/>
          </p:cNvPicPr>
          <p:nvPr/>
        </p:nvPicPr>
        <p:blipFill>
          <a:blip r:embed="rId3"/>
          <a:stretch>
            <a:fillRect/>
          </a:stretch>
        </p:blipFill>
        <p:spPr>
          <a:xfrm>
            <a:off x="603885" y="642988"/>
            <a:ext cx="1319133" cy="4931335"/>
          </a:xfrm>
          <a:prstGeom prst="rect">
            <a:avLst/>
          </a:prstGeom>
        </p:spPr>
      </p:pic>
      <p:sp>
        <p:nvSpPr>
          <p:cNvPr id="14" name="Text Placeholder 1">
            <a:extLst>
              <a:ext uri="{FF2B5EF4-FFF2-40B4-BE49-F238E27FC236}">
                <a16:creationId xmlns:a16="http://schemas.microsoft.com/office/drawing/2014/main" id="{13EECF96-FED5-4C61-959D-3E490E6B48FD}"/>
              </a:ext>
            </a:extLst>
          </p:cNvPr>
          <p:cNvSpPr txBox="1">
            <a:spLocks/>
          </p:cNvSpPr>
          <p:nvPr/>
        </p:nvSpPr>
        <p:spPr>
          <a:xfrm>
            <a:off x="4387515" y="2022601"/>
            <a:ext cx="7161017" cy="4154361"/>
          </a:xfrm>
          <a:prstGeom prst="rect">
            <a:avLst/>
          </a:prstGeom>
        </p:spPr>
        <p:txBody>
          <a:bodyPr vert="horz" lIns="91440" tIns="45720" rIns="91440" bIns="45720" rtlCol="0" anchor="t">
            <a:normAutofit/>
          </a:bodyPr>
          <a:lstStyle>
            <a:lvl1pPr marL="0" indent="0" algn="l" defTabSz="1219170" rtl="0" eaLnBrk="1" latinLnBrk="0" hangingPunct="1">
              <a:lnSpc>
                <a:spcPct val="90000"/>
              </a:lnSpc>
              <a:spcBef>
                <a:spcPts val="1333"/>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indent="-228600" defTabSz="914400">
              <a:spcBef>
                <a:spcPts val="0"/>
              </a:spcBef>
              <a:buFont typeface="Arial" panose="020B0604020202020204" pitchFamily="34" charset="0"/>
              <a:buChar char="•"/>
              <a:defRPr/>
            </a:pPr>
            <a:endParaRPr lang="en-US" sz="2000" dirty="0">
              <a:solidFill>
                <a:schemeClr val="tx1"/>
              </a:solidFill>
            </a:endParaRPr>
          </a:p>
          <a:p>
            <a:pPr marL="285750" indent="-228600" defTabSz="914400">
              <a:spcBef>
                <a:spcPts val="0"/>
              </a:spcBef>
              <a:buFont typeface="Arial" panose="020B0604020202020204" pitchFamily="34" charset="0"/>
              <a:buChar char="•"/>
            </a:pPr>
            <a:r>
              <a:rPr lang="en-US" sz="2800" dirty="0">
                <a:solidFill>
                  <a:schemeClr val="tx1"/>
                </a:solidFill>
              </a:rPr>
              <a:t>Based on the feedback by the lecturers, a new use of color was implemented in the homepage to display the services.</a:t>
            </a:r>
          </a:p>
          <a:p>
            <a:pPr marL="285750" indent="-228600" defTabSz="914400">
              <a:spcBef>
                <a:spcPts val="0"/>
              </a:spcBef>
              <a:buFont typeface="Arial" panose="020B0604020202020204" pitchFamily="34" charset="0"/>
              <a:buChar char="•"/>
            </a:pPr>
            <a:r>
              <a:rPr lang="en-US" sz="2800" dirty="0">
                <a:solidFill>
                  <a:schemeClr val="tx1"/>
                </a:solidFill>
              </a:rPr>
              <a:t>In this occasion, a more standard </a:t>
            </a:r>
            <a:r>
              <a:rPr lang="en-US" sz="2800" dirty="0" err="1">
                <a:solidFill>
                  <a:schemeClr val="tx1"/>
                </a:solidFill>
              </a:rPr>
              <a:t>pallete</a:t>
            </a:r>
            <a:r>
              <a:rPr lang="en-US" sz="2800" dirty="0">
                <a:solidFill>
                  <a:schemeClr val="tx1"/>
                </a:solidFill>
              </a:rPr>
              <a:t> was used to maintain the smoothness of the design (right image).</a:t>
            </a:r>
            <a:endParaRPr lang="en-US" sz="2800" dirty="0">
              <a:solidFill>
                <a:schemeClr val="tx1"/>
              </a:solidFill>
              <a:cs typeface="Calibri"/>
            </a:endParaRPr>
          </a:p>
          <a:p>
            <a:pPr marL="342900" indent="-228600" defTabSz="914400">
              <a:spcBef>
                <a:spcPts val="0"/>
              </a:spcBef>
              <a:buFont typeface="Arial" panose="020B0604020202020204" pitchFamily="34" charset="0"/>
              <a:buChar char="•"/>
            </a:pPr>
            <a:endParaRPr lang="en-US" sz="2000" dirty="0">
              <a:solidFill>
                <a:schemeClr val="tx1"/>
              </a:solidFill>
            </a:endParaRPr>
          </a:p>
          <a:p>
            <a:pPr indent="-228600" defTabSz="914400">
              <a:buFont typeface="Arial" panose="020B0604020202020204" pitchFamily="34" charset="0"/>
              <a:buChar char="•"/>
            </a:pPr>
            <a:endParaRPr lang="en-US" sz="2000" dirty="0">
              <a:solidFill>
                <a:schemeClr val="tx1"/>
              </a:solidFill>
            </a:endParaRPr>
          </a:p>
        </p:txBody>
      </p:sp>
      <p:pic>
        <p:nvPicPr>
          <p:cNvPr id="3" name="Picture 2" descr="A picture containing graphical user interface&#10;&#10;Description automatically generated">
            <a:extLst>
              <a:ext uri="{FF2B5EF4-FFF2-40B4-BE49-F238E27FC236}">
                <a16:creationId xmlns:a16="http://schemas.microsoft.com/office/drawing/2014/main" id="{55D568CC-EE20-E34A-8B0A-727D5ACC14C3}"/>
              </a:ext>
            </a:extLst>
          </p:cNvPr>
          <p:cNvPicPr>
            <a:picLocks noChangeAspect="1"/>
          </p:cNvPicPr>
          <p:nvPr/>
        </p:nvPicPr>
        <p:blipFill>
          <a:blip r:embed="rId4"/>
          <a:stretch>
            <a:fillRect/>
          </a:stretch>
        </p:blipFill>
        <p:spPr>
          <a:xfrm>
            <a:off x="2388801" y="642988"/>
            <a:ext cx="1319133" cy="4944987"/>
          </a:xfrm>
          <a:prstGeom prst="rect">
            <a:avLst/>
          </a:prstGeom>
        </p:spPr>
      </p:pic>
    </p:spTree>
    <p:extLst>
      <p:ext uri="{BB962C8B-B14F-4D97-AF65-F5344CB8AC3E}">
        <p14:creationId xmlns:p14="http://schemas.microsoft.com/office/powerpoint/2010/main" val="33014317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Title 1">
            <a:extLst>
              <a:ext uri="{FF2B5EF4-FFF2-40B4-BE49-F238E27FC236}">
                <a16:creationId xmlns:a16="http://schemas.microsoft.com/office/drawing/2014/main" id="{757E8399-D3CD-4CFF-B553-1CD7208C4162}"/>
              </a:ext>
            </a:extLst>
          </p:cNvPr>
          <p:cNvSpPr>
            <a:spLocks noGrp="1"/>
          </p:cNvSpPr>
          <p:nvPr>
            <p:ph type="title"/>
          </p:nvPr>
        </p:nvSpPr>
        <p:spPr>
          <a:xfrm>
            <a:off x="4384039" y="365125"/>
            <a:ext cx="7164493" cy="1325563"/>
          </a:xfrm>
        </p:spPr>
        <p:txBody>
          <a:bodyPr vert="horz" lIns="91440" tIns="45720" rIns="91440" bIns="45720" rtlCol="0" anchor="ctr">
            <a:normAutofit/>
          </a:bodyPr>
          <a:lstStyle/>
          <a:p>
            <a:pPr defTabSz="914400"/>
            <a:r>
              <a:rPr lang="en-US" sz="4400" kern="1200" dirty="0">
                <a:solidFill>
                  <a:schemeClr val="tx1"/>
                </a:solidFill>
                <a:latin typeface="+mj-lt"/>
                <a:ea typeface="+mj-ea"/>
                <a:cs typeface="+mj-cs"/>
              </a:rPr>
              <a:t>Pre-defined customer journey.</a:t>
            </a:r>
          </a:p>
        </p:txBody>
      </p:sp>
      <p:pic>
        <p:nvPicPr>
          <p:cNvPr id="9" name="Picture 8" descr="Graphical user interface, application&#10;&#10;Description automatically generated">
            <a:extLst>
              <a:ext uri="{FF2B5EF4-FFF2-40B4-BE49-F238E27FC236}">
                <a16:creationId xmlns:a16="http://schemas.microsoft.com/office/drawing/2014/main" id="{FE2BF647-A62E-AE4D-9D1B-B20A2DDD01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3196" y="642988"/>
            <a:ext cx="2019684" cy="5571543"/>
          </a:xfrm>
          <a:prstGeom prst="rect">
            <a:avLst/>
          </a:prstGeom>
        </p:spPr>
      </p:pic>
      <p:sp>
        <p:nvSpPr>
          <p:cNvPr id="14" name="Text Placeholder 1">
            <a:extLst>
              <a:ext uri="{FF2B5EF4-FFF2-40B4-BE49-F238E27FC236}">
                <a16:creationId xmlns:a16="http://schemas.microsoft.com/office/drawing/2014/main" id="{13EECF96-FED5-4C61-959D-3E490E6B48FD}"/>
              </a:ext>
            </a:extLst>
          </p:cNvPr>
          <p:cNvSpPr txBox="1">
            <a:spLocks/>
          </p:cNvSpPr>
          <p:nvPr/>
        </p:nvSpPr>
        <p:spPr>
          <a:xfrm>
            <a:off x="4387515" y="2022601"/>
            <a:ext cx="7161017" cy="4154361"/>
          </a:xfrm>
          <a:prstGeom prst="rect">
            <a:avLst/>
          </a:prstGeom>
        </p:spPr>
        <p:txBody>
          <a:bodyPr vert="horz" lIns="91440" tIns="45720" rIns="91440" bIns="45720" rtlCol="0" anchor="t">
            <a:normAutofit fontScale="92500" lnSpcReduction="20000"/>
          </a:bodyPr>
          <a:lstStyle>
            <a:lvl1pPr marL="0" indent="0" algn="l" defTabSz="1219170" rtl="0" eaLnBrk="1" latinLnBrk="0" hangingPunct="1">
              <a:lnSpc>
                <a:spcPct val="90000"/>
              </a:lnSpc>
              <a:spcBef>
                <a:spcPts val="1333"/>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marL="285750" indent="-228600" defTabSz="914400">
              <a:spcBef>
                <a:spcPts val="0"/>
              </a:spcBef>
              <a:buFont typeface="Arial" panose="020B0604020202020204" pitchFamily="34" charset="0"/>
              <a:buChar char="•"/>
              <a:defRPr/>
            </a:pPr>
            <a:r>
              <a:rPr lang="en-US" sz="2800" dirty="0">
                <a:solidFill>
                  <a:schemeClr val="tx1"/>
                </a:solidFill>
              </a:rPr>
              <a:t>It was suggested by the lecturer that we could block the navigation into other tabs (“Payment method, “Checkout”,  </a:t>
            </a:r>
            <a:r>
              <a:rPr lang="en-US" sz="2800" dirty="0" err="1">
                <a:solidFill>
                  <a:schemeClr val="tx1"/>
                </a:solidFill>
              </a:rPr>
              <a:t>etc</a:t>
            </a:r>
            <a:r>
              <a:rPr lang="en-US" sz="2800" dirty="0">
                <a:solidFill>
                  <a:schemeClr val="tx1"/>
                </a:solidFill>
              </a:rPr>
              <a:t>) because </a:t>
            </a:r>
            <a:r>
              <a:rPr lang="en-US" sz="2800" dirty="0">
                <a:cs typeface="Calibri"/>
              </a:rPr>
              <a:t>that way the customer journey will be more defined.</a:t>
            </a:r>
          </a:p>
          <a:p>
            <a:pPr marL="285750" indent="-228600" defTabSz="914400">
              <a:spcBef>
                <a:spcPts val="0"/>
              </a:spcBef>
              <a:buFont typeface="Arial" panose="020B0604020202020204" pitchFamily="34" charset="0"/>
              <a:buChar char="•"/>
              <a:defRPr/>
            </a:pPr>
            <a:r>
              <a:rPr lang="en-US" sz="2800" dirty="0">
                <a:solidFill>
                  <a:schemeClr val="tx1"/>
                </a:solidFill>
                <a:cs typeface="Calibri"/>
              </a:rPr>
              <a:t>However, after a discussion with the team, we realized that is possible that some users may prefer to go to “Payment methods” first in order to learn which payment methods are accepted and even register their preferred method. Also, some users may want to learn if the checkout process includes the option of adding the VAT (specially businesses), and therefore a free navigation is preferred.</a:t>
            </a:r>
            <a:endParaRPr lang="en-US" sz="2000" dirty="0">
              <a:solidFill>
                <a:schemeClr val="tx1"/>
              </a:solidFill>
            </a:endParaRPr>
          </a:p>
          <a:p>
            <a:pPr marL="285750" indent="-228600" defTabSz="914400">
              <a:spcBef>
                <a:spcPts val="0"/>
              </a:spcBef>
              <a:buFont typeface="Arial" panose="020B0604020202020204" pitchFamily="34" charset="0"/>
              <a:buChar char="•"/>
            </a:pPr>
            <a:endParaRPr lang="en-US" sz="2000" dirty="0">
              <a:solidFill>
                <a:schemeClr val="tx1"/>
              </a:solidFill>
            </a:endParaRPr>
          </a:p>
          <a:p>
            <a:pPr indent="-228600" defTabSz="914400">
              <a:buFont typeface="Arial" panose="020B0604020202020204" pitchFamily="34" charset="0"/>
              <a:buChar char="•"/>
            </a:pPr>
            <a:endParaRPr lang="en-US" sz="2000" dirty="0">
              <a:solidFill>
                <a:schemeClr val="tx1"/>
              </a:solidFill>
            </a:endParaRPr>
          </a:p>
        </p:txBody>
      </p:sp>
    </p:spTree>
    <p:extLst>
      <p:ext uri="{BB962C8B-B14F-4D97-AF65-F5344CB8AC3E}">
        <p14:creationId xmlns:p14="http://schemas.microsoft.com/office/powerpoint/2010/main" val="333855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8FE595-3339-B24C-9C55-159ED89E142C}"/>
              </a:ext>
            </a:extLst>
          </p:cNvPr>
          <p:cNvSpPr>
            <a:spLocks noGrp="1"/>
          </p:cNvSpPr>
          <p:nvPr>
            <p:ph type="title"/>
          </p:nvPr>
        </p:nvSpPr>
        <p:spPr>
          <a:xfrm>
            <a:off x="1102368" y="1877492"/>
            <a:ext cx="4030132" cy="3215373"/>
          </a:xfrm>
        </p:spPr>
        <p:txBody>
          <a:bodyPr>
            <a:normAutofit/>
          </a:bodyPr>
          <a:lstStyle/>
          <a:p>
            <a:pPr algn="ctr"/>
            <a:r>
              <a:rPr lang="en-FI">
                <a:solidFill>
                  <a:schemeClr val="bg1"/>
                </a:solidFill>
              </a:rPr>
              <a:t>Introduction- Group 2</a:t>
            </a: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71AD6736-9D2C-144C-B8A2-FD4DA7182A71}"/>
              </a:ext>
            </a:extLst>
          </p:cNvPr>
          <p:cNvSpPr>
            <a:spLocks noGrp="1"/>
          </p:cNvSpPr>
          <p:nvPr>
            <p:ph idx="1"/>
          </p:nvPr>
        </p:nvSpPr>
        <p:spPr>
          <a:xfrm>
            <a:off x="6234868" y="1115135"/>
            <a:ext cx="6097008" cy="4367049"/>
          </a:xfrm>
        </p:spPr>
        <p:txBody>
          <a:bodyPr vert="horz" lIns="91440" tIns="45720" rIns="91440" bIns="45720" rtlCol="0" anchor="ctr">
            <a:normAutofit/>
          </a:bodyPr>
          <a:lstStyle/>
          <a:p>
            <a:r>
              <a:rPr lang="en-FI" sz="3600">
                <a:solidFill>
                  <a:schemeClr val="bg1"/>
                </a:solidFill>
              </a:rPr>
              <a:t>Roel </a:t>
            </a:r>
            <a:r>
              <a:rPr lang="en-FI" sz="3600" err="1">
                <a:solidFill>
                  <a:schemeClr val="bg1"/>
                </a:solidFill>
              </a:rPr>
              <a:t>Verscheure</a:t>
            </a:r>
            <a:endParaRPr lang="en-US" sz="3600" err="1">
              <a:solidFill>
                <a:schemeClr val="bg1"/>
              </a:solidFill>
              <a:cs typeface="Calibri"/>
            </a:endParaRPr>
          </a:p>
          <a:p>
            <a:r>
              <a:rPr lang="en-FI" sz="3600">
                <a:solidFill>
                  <a:schemeClr val="bg1"/>
                </a:solidFill>
              </a:rPr>
              <a:t>Santiago Lobo van </a:t>
            </a:r>
            <a:r>
              <a:rPr lang="en-FI" sz="3600" err="1">
                <a:solidFill>
                  <a:schemeClr val="bg1"/>
                </a:solidFill>
              </a:rPr>
              <a:t>Wersch</a:t>
            </a:r>
            <a:endParaRPr lang="en-FI" sz="3600" err="1">
              <a:solidFill>
                <a:schemeClr val="bg1"/>
              </a:solidFill>
              <a:cs typeface="Calibri"/>
            </a:endParaRPr>
          </a:p>
          <a:p>
            <a:r>
              <a:rPr lang="en-FI" sz="3600">
                <a:solidFill>
                  <a:schemeClr val="bg1"/>
                </a:solidFill>
              </a:rPr>
              <a:t>Nguyen </a:t>
            </a:r>
            <a:r>
              <a:rPr lang="en-FI" sz="3600" err="1">
                <a:solidFill>
                  <a:schemeClr val="bg1"/>
                </a:solidFill>
              </a:rPr>
              <a:t>Nguyen</a:t>
            </a:r>
            <a:endParaRPr lang="en-FI" sz="3600" err="1">
              <a:solidFill>
                <a:schemeClr val="bg1"/>
              </a:solidFill>
              <a:cs typeface="Calibri"/>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983622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F9914C-DF25-DB43-B1BD-92ACFA88CE37}"/>
              </a:ext>
            </a:extLst>
          </p:cNvPr>
          <p:cNvSpPr>
            <a:spLocks noGrp="1"/>
          </p:cNvSpPr>
          <p:nvPr>
            <p:ph type="title"/>
          </p:nvPr>
        </p:nvSpPr>
        <p:spPr>
          <a:xfrm>
            <a:off x="1102368" y="1877492"/>
            <a:ext cx="4030132" cy="3215373"/>
          </a:xfrm>
        </p:spPr>
        <p:txBody>
          <a:bodyPr>
            <a:normAutofit/>
          </a:bodyPr>
          <a:lstStyle/>
          <a:p>
            <a:pPr algn="ctr"/>
            <a:r>
              <a:rPr lang="en-FI">
                <a:solidFill>
                  <a:schemeClr val="bg1"/>
                </a:solidFill>
              </a:rPr>
              <a:t>Members' </a:t>
            </a:r>
            <a:br>
              <a:rPr lang="en-FI" dirty="0"/>
            </a:br>
            <a:r>
              <a:rPr lang="en-FI">
                <a:solidFill>
                  <a:schemeClr val="bg1"/>
                </a:solidFill>
              </a:rPr>
              <a:t>contributions</a:t>
            </a:r>
          </a:p>
        </p:txBody>
      </p:sp>
      <p:grpSp>
        <p:nvGrpSpPr>
          <p:cNvPr id="25" name="Group 24">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26" name="Freeform: Shape 25">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27" name="Freeform: Shape 26">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29"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1"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3" name="Oval 32">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Oval 34">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BC81624C-7CB6-1D41-910F-244F8F9476B2}"/>
              </a:ext>
            </a:extLst>
          </p:cNvPr>
          <p:cNvSpPr>
            <a:spLocks noGrp="1"/>
          </p:cNvSpPr>
          <p:nvPr>
            <p:ph idx="1"/>
          </p:nvPr>
        </p:nvSpPr>
        <p:spPr>
          <a:xfrm>
            <a:off x="6234868" y="1130846"/>
            <a:ext cx="5217173" cy="4351338"/>
          </a:xfrm>
        </p:spPr>
        <p:txBody>
          <a:bodyPr vert="horz" lIns="91440" tIns="45720" rIns="91440" bIns="45720" rtlCol="0" anchor="ctr">
            <a:normAutofit/>
          </a:bodyPr>
          <a:lstStyle/>
          <a:p>
            <a:r>
              <a:rPr lang="en-US">
                <a:solidFill>
                  <a:schemeClr val="bg1"/>
                </a:solidFill>
                <a:ea typeface="+mn-lt"/>
                <a:cs typeface="+mn-lt"/>
              </a:rPr>
              <a:t>Strongly collaborative process</a:t>
            </a:r>
            <a:endParaRPr lang="en-US">
              <a:solidFill>
                <a:schemeClr val="bg1"/>
              </a:solidFill>
            </a:endParaRPr>
          </a:p>
          <a:p>
            <a:r>
              <a:rPr lang="en-US">
                <a:solidFill>
                  <a:schemeClr val="bg1"/>
                </a:solidFill>
                <a:cs typeface="Calibri"/>
              </a:rPr>
              <a:t>Nguyen &amp; Roel more of the research and user stories part</a:t>
            </a:r>
          </a:p>
          <a:p>
            <a:r>
              <a:rPr lang="en-US">
                <a:solidFill>
                  <a:schemeClr val="bg1"/>
                </a:solidFill>
                <a:cs typeface="Calibri"/>
              </a:rPr>
              <a:t>Santiago more of the actual designing due to background</a:t>
            </a:r>
          </a:p>
          <a:p>
            <a:endParaRPr lang="en-US">
              <a:solidFill>
                <a:schemeClr val="bg1"/>
              </a:solidFill>
              <a:cs typeface="Calibri"/>
            </a:endParaRPr>
          </a:p>
        </p:txBody>
      </p:sp>
      <p:grpSp>
        <p:nvGrpSpPr>
          <p:cNvPr id="37"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38" name="Freeform: Shape 37">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720165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33EC4C-491A-5C49-ACCC-E1EF7FFDB53A}"/>
              </a:ext>
            </a:extLst>
          </p:cNvPr>
          <p:cNvSpPr>
            <a:spLocks noGrp="1"/>
          </p:cNvSpPr>
          <p:nvPr>
            <p:ph type="title"/>
          </p:nvPr>
        </p:nvSpPr>
        <p:spPr>
          <a:xfrm>
            <a:off x="1102368" y="1877492"/>
            <a:ext cx="4030132" cy="3215373"/>
          </a:xfrm>
        </p:spPr>
        <p:txBody>
          <a:bodyPr>
            <a:normAutofit/>
          </a:bodyPr>
          <a:lstStyle/>
          <a:p>
            <a:pPr algn="ctr"/>
            <a:r>
              <a:rPr lang="en-FI">
                <a:solidFill>
                  <a:schemeClr val="bg1"/>
                </a:solidFill>
              </a:rPr>
              <a:t>Product overview</a:t>
            </a: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45700F7D-B394-244A-B975-1B88CFE6E9A4}"/>
              </a:ext>
            </a:extLst>
          </p:cNvPr>
          <p:cNvSpPr>
            <a:spLocks noGrp="1"/>
          </p:cNvSpPr>
          <p:nvPr>
            <p:ph idx="1"/>
          </p:nvPr>
        </p:nvSpPr>
        <p:spPr>
          <a:xfrm>
            <a:off x="6234868" y="172455"/>
            <a:ext cx="5374286" cy="6268120"/>
          </a:xfrm>
        </p:spPr>
        <p:txBody>
          <a:bodyPr vert="horz" lIns="91440" tIns="45720" rIns="91440" bIns="45720" rtlCol="0" anchor="ctr">
            <a:normAutofit/>
          </a:bodyPr>
          <a:lstStyle/>
          <a:p>
            <a:pPr marL="0" indent="0">
              <a:buNone/>
            </a:pPr>
            <a:r>
              <a:rPr lang="en-US" sz="2400">
                <a:solidFill>
                  <a:schemeClr val="bg1"/>
                </a:solidFill>
                <a:ea typeface="+mn-lt"/>
                <a:cs typeface="+mn-lt"/>
              </a:rPr>
              <a:t>•</a:t>
            </a:r>
            <a:r>
              <a:rPr lang="en-US">
                <a:solidFill>
                  <a:schemeClr val="bg1"/>
                </a:solidFill>
                <a:ea typeface="+mn-lt"/>
                <a:cs typeface="+mn-lt"/>
              </a:rPr>
              <a:t>Company that provides top web and app solutions and includes storage services.</a:t>
            </a:r>
            <a:endParaRPr lang="en-US">
              <a:solidFill>
                <a:schemeClr val="bg1"/>
              </a:solidFill>
              <a:cs typeface="Calibri" panose="020F0502020204030204"/>
            </a:endParaRPr>
          </a:p>
          <a:p>
            <a:pPr marL="0" indent="0">
              <a:buNone/>
            </a:pPr>
            <a:r>
              <a:rPr lang="en-US">
                <a:solidFill>
                  <a:schemeClr val="bg1"/>
                </a:solidFill>
                <a:ea typeface="+mn-lt"/>
                <a:cs typeface="+mn-lt"/>
              </a:rPr>
              <a:t>•Offering all-around storage service for clients in 4 different plans. The service are paid monthly and we offer from 100GB to unlimited GB's depending on the requirements of the customers.</a:t>
            </a:r>
            <a:endParaRPr lang="en-FI">
              <a:solidFill>
                <a:schemeClr val="bg1"/>
              </a:solidFill>
              <a:cs typeface="Calibri" panose="020F0502020204030204"/>
            </a:endParaRPr>
          </a:p>
          <a:p>
            <a:pPr marL="0" indent="0">
              <a:buNone/>
            </a:pPr>
            <a:r>
              <a:rPr lang="en-US">
                <a:solidFill>
                  <a:schemeClr val="bg1"/>
                </a:solidFill>
                <a:ea typeface="+mn-lt"/>
                <a:cs typeface="+mn-lt"/>
              </a:rPr>
              <a:t>= &gt; A checkout process for these customers from which we inform about the service, they can choose the plan and pay in three different methods.</a:t>
            </a:r>
            <a:endParaRPr lang="en-FI">
              <a:solidFill>
                <a:schemeClr val="bg1"/>
              </a:solidFill>
              <a:cs typeface="Calibri" panose="020F0502020204030204"/>
            </a:endParaRPr>
          </a:p>
          <a:p>
            <a:endParaRPr lang="en-FI" sz="2400">
              <a:solidFill>
                <a:schemeClr val="bg1"/>
              </a:solidFill>
              <a:cs typeface="Calibri" panose="020F0502020204030204"/>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9600132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A64D46-6398-41CC-8492-7A511F77C864}"/>
              </a:ext>
            </a:extLst>
          </p:cNvPr>
          <p:cNvSpPr>
            <a:spLocks noGrp="1"/>
          </p:cNvSpPr>
          <p:nvPr>
            <p:ph type="title"/>
          </p:nvPr>
        </p:nvSpPr>
        <p:spPr>
          <a:xfrm>
            <a:off x="1102368" y="1877492"/>
            <a:ext cx="4030132" cy="3215373"/>
          </a:xfrm>
        </p:spPr>
        <p:txBody>
          <a:bodyPr>
            <a:normAutofit/>
          </a:bodyPr>
          <a:lstStyle/>
          <a:p>
            <a:pPr algn="ctr"/>
            <a:r>
              <a:rPr lang="en-US">
                <a:solidFill>
                  <a:schemeClr val="bg1"/>
                </a:solidFill>
                <a:cs typeface="Calibri Light"/>
              </a:rPr>
              <a:t>Main problems</a:t>
            </a:r>
            <a:endParaRPr lang="en-US">
              <a:solidFill>
                <a:schemeClr val="bg1"/>
              </a:solidFill>
            </a:endParaRP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823ED84E-AD65-478B-9C36-C82FCC6B21F1}"/>
              </a:ext>
            </a:extLst>
          </p:cNvPr>
          <p:cNvSpPr>
            <a:spLocks noGrp="1"/>
          </p:cNvSpPr>
          <p:nvPr>
            <p:ph idx="1"/>
          </p:nvPr>
        </p:nvSpPr>
        <p:spPr>
          <a:xfrm>
            <a:off x="6234868" y="1130846"/>
            <a:ext cx="5217173" cy="4351338"/>
          </a:xfrm>
        </p:spPr>
        <p:txBody>
          <a:bodyPr vert="horz" lIns="91440" tIns="45720" rIns="91440" bIns="45720" rtlCol="0" anchor="ctr">
            <a:normAutofit/>
          </a:bodyPr>
          <a:lstStyle/>
          <a:p>
            <a:r>
              <a:rPr lang="en-US">
                <a:solidFill>
                  <a:schemeClr val="bg1"/>
                </a:solidFill>
                <a:cs typeface="Calibri"/>
              </a:rPr>
              <a:t>Not enough / too complex information</a:t>
            </a:r>
          </a:p>
          <a:p>
            <a:r>
              <a:rPr lang="en-US">
                <a:solidFill>
                  <a:schemeClr val="bg1"/>
                </a:solidFill>
                <a:cs typeface="Calibri"/>
              </a:rPr>
              <a:t>Check-out procedure too complex / through different platforms</a:t>
            </a:r>
          </a:p>
          <a:p>
            <a:r>
              <a:rPr lang="en-US">
                <a:solidFill>
                  <a:schemeClr val="bg1"/>
                </a:solidFill>
                <a:cs typeface="Calibri"/>
              </a:rPr>
              <a:t>Not responsive environment (browser focused)</a:t>
            </a:r>
          </a:p>
          <a:p>
            <a:r>
              <a:rPr lang="en-US">
                <a:solidFill>
                  <a:schemeClr val="bg1"/>
                </a:solidFill>
                <a:cs typeface="Calibri"/>
              </a:rPr>
              <a:t>Payment options mostly traditional (credit card)</a:t>
            </a: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4401742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6D067B-314A-41D4-963A-2B3A9E0039B6}"/>
              </a:ext>
            </a:extLst>
          </p:cNvPr>
          <p:cNvSpPr>
            <a:spLocks noGrp="1"/>
          </p:cNvSpPr>
          <p:nvPr>
            <p:ph type="title"/>
          </p:nvPr>
        </p:nvSpPr>
        <p:spPr>
          <a:xfrm>
            <a:off x="1102368" y="1877492"/>
            <a:ext cx="4030132" cy="3215373"/>
          </a:xfrm>
        </p:spPr>
        <p:txBody>
          <a:bodyPr>
            <a:normAutofit/>
          </a:bodyPr>
          <a:lstStyle/>
          <a:p>
            <a:pPr algn="ctr"/>
            <a:r>
              <a:rPr lang="en-US">
                <a:solidFill>
                  <a:schemeClr val="bg1"/>
                </a:solidFill>
                <a:cs typeface="Calibri Light"/>
              </a:rPr>
              <a:t>Requirements </a:t>
            </a:r>
            <a:br>
              <a:rPr lang="en-US">
                <a:solidFill>
                  <a:schemeClr val="bg1"/>
                </a:solidFill>
                <a:cs typeface="Calibri Light"/>
              </a:rPr>
            </a:br>
            <a:r>
              <a:rPr lang="en-US">
                <a:solidFill>
                  <a:schemeClr val="bg1"/>
                </a:solidFill>
                <a:cs typeface="Calibri Light"/>
              </a:rPr>
              <a:t>&amp; </a:t>
            </a:r>
            <a:br>
              <a:rPr lang="en-US">
                <a:solidFill>
                  <a:schemeClr val="bg1"/>
                </a:solidFill>
                <a:cs typeface="Calibri Light"/>
              </a:rPr>
            </a:br>
            <a:r>
              <a:rPr lang="en-US">
                <a:solidFill>
                  <a:schemeClr val="bg1"/>
                </a:solidFill>
                <a:cs typeface="Calibri Light"/>
              </a:rPr>
              <a:t>solutions</a:t>
            </a:r>
            <a:endParaRPr lang="en-US">
              <a:solidFill>
                <a:schemeClr val="bg1"/>
              </a:solidFill>
            </a:endParaRP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B9F94AD2-2790-41A1-9053-363BBC5EDA1D}"/>
              </a:ext>
            </a:extLst>
          </p:cNvPr>
          <p:cNvSpPr>
            <a:spLocks noGrp="1"/>
          </p:cNvSpPr>
          <p:nvPr>
            <p:ph idx="1"/>
          </p:nvPr>
        </p:nvSpPr>
        <p:spPr>
          <a:xfrm>
            <a:off x="6234868" y="1130846"/>
            <a:ext cx="5217173" cy="4351338"/>
          </a:xfrm>
        </p:spPr>
        <p:txBody>
          <a:bodyPr vert="horz" lIns="91440" tIns="45720" rIns="91440" bIns="45720" rtlCol="0" anchor="ctr">
            <a:normAutofit/>
          </a:bodyPr>
          <a:lstStyle/>
          <a:p>
            <a:r>
              <a:rPr lang="en-US">
                <a:solidFill>
                  <a:schemeClr val="bg1"/>
                </a:solidFill>
                <a:cs typeface="Calibri"/>
              </a:rPr>
              <a:t>Clear info (even for not tech savvy people)</a:t>
            </a:r>
          </a:p>
          <a:p>
            <a:r>
              <a:rPr lang="en-US">
                <a:solidFill>
                  <a:schemeClr val="bg1"/>
                </a:solidFill>
                <a:cs typeface="Calibri"/>
              </a:rPr>
              <a:t>Easy order &amp; payment process</a:t>
            </a:r>
          </a:p>
          <a:p>
            <a:r>
              <a:rPr lang="en-US">
                <a:solidFill>
                  <a:schemeClr val="bg1"/>
                </a:solidFill>
                <a:cs typeface="Calibri"/>
              </a:rPr>
              <a:t>Mobile friendly design</a:t>
            </a:r>
          </a:p>
          <a:p>
            <a:r>
              <a:rPr lang="en-US">
                <a:solidFill>
                  <a:schemeClr val="bg1"/>
                </a:solidFill>
                <a:cs typeface="Calibri"/>
              </a:rPr>
              <a:t>Different payment alternatives</a:t>
            </a:r>
          </a:p>
          <a:p>
            <a:endParaRPr lang="en-US">
              <a:solidFill>
                <a:schemeClr val="bg1"/>
              </a:solidFill>
              <a:cs typeface="Calibri"/>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1546575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B7F11CF6-AA3D-4E1D-96BD-BF30F8E290ED}"/>
              </a:ext>
            </a:extLst>
          </p:cNvPr>
          <p:cNvSpPr>
            <a:spLocks noGrp="1"/>
          </p:cNvSpPr>
          <p:nvPr>
            <p:ph type="ctrTitle"/>
          </p:nvPr>
        </p:nvSpPr>
        <p:spPr>
          <a:xfrm>
            <a:off x="838199" y="1120676"/>
            <a:ext cx="7021513" cy="2308324"/>
          </a:xfrm>
        </p:spPr>
        <p:txBody>
          <a:bodyPr>
            <a:normAutofit/>
          </a:bodyPr>
          <a:lstStyle/>
          <a:p>
            <a:pPr algn="l"/>
            <a:r>
              <a:rPr lang="en-US" sz="7200">
                <a:solidFill>
                  <a:schemeClr val="bg1"/>
                </a:solidFill>
                <a:cs typeface="Calibri Light"/>
              </a:rPr>
              <a:t>Prototype</a:t>
            </a:r>
          </a:p>
        </p:txBody>
      </p:sp>
      <p:sp>
        <p:nvSpPr>
          <p:cNvPr id="3" name="Content Placeholder 2">
            <a:extLst>
              <a:ext uri="{FF2B5EF4-FFF2-40B4-BE49-F238E27FC236}">
                <a16:creationId xmlns:a16="http://schemas.microsoft.com/office/drawing/2014/main" id="{AEC7E24E-02FA-49FB-931E-648634E32634}"/>
              </a:ext>
            </a:extLst>
          </p:cNvPr>
          <p:cNvSpPr>
            <a:spLocks noGrp="1"/>
          </p:cNvSpPr>
          <p:nvPr>
            <p:ph type="subTitle" idx="1"/>
          </p:nvPr>
        </p:nvSpPr>
        <p:spPr>
          <a:xfrm>
            <a:off x="835024" y="3809999"/>
            <a:ext cx="7025753" cy="1012778"/>
          </a:xfrm>
        </p:spPr>
        <p:txBody>
          <a:bodyPr>
            <a:normAutofit/>
          </a:bodyPr>
          <a:lstStyle/>
          <a:p>
            <a:pPr algn="l"/>
            <a:endParaRPr lang="en-US">
              <a:solidFill>
                <a:schemeClr val="bg1"/>
              </a:solidFill>
            </a:endParaRPr>
          </a:p>
        </p:txBody>
      </p:sp>
    </p:spTree>
    <p:extLst>
      <p:ext uri="{BB962C8B-B14F-4D97-AF65-F5344CB8AC3E}">
        <p14:creationId xmlns:p14="http://schemas.microsoft.com/office/powerpoint/2010/main" val="2182376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Title 1">
            <a:extLst>
              <a:ext uri="{FF2B5EF4-FFF2-40B4-BE49-F238E27FC236}">
                <a16:creationId xmlns:a16="http://schemas.microsoft.com/office/drawing/2014/main" id="{757E8399-D3CD-4CFF-B553-1CD7208C4162}"/>
              </a:ext>
            </a:extLst>
          </p:cNvPr>
          <p:cNvSpPr>
            <a:spLocks noGrp="1"/>
          </p:cNvSpPr>
          <p:nvPr>
            <p:ph type="title"/>
          </p:nvPr>
        </p:nvSpPr>
        <p:spPr>
          <a:xfrm>
            <a:off x="4384039" y="365125"/>
            <a:ext cx="7164493" cy="1325563"/>
          </a:xfrm>
        </p:spPr>
        <p:txBody>
          <a:bodyPr vert="horz" lIns="91440" tIns="45720" rIns="91440" bIns="45720" rtlCol="0" anchor="ctr">
            <a:normAutofit/>
          </a:bodyPr>
          <a:lstStyle/>
          <a:p>
            <a:pPr defTabSz="914400"/>
            <a:r>
              <a:rPr lang="en-US" sz="4400" kern="1200">
                <a:solidFill>
                  <a:schemeClr val="tx1"/>
                </a:solidFill>
                <a:latin typeface="+mj-lt"/>
                <a:ea typeface="+mj-ea"/>
                <a:cs typeface="+mj-cs"/>
              </a:rPr>
              <a:t>Homepage</a:t>
            </a:r>
          </a:p>
        </p:txBody>
      </p:sp>
      <p:pic>
        <p:nvPicPr>
          <p:cNvPr id="13" name="Picture 13" descr="Chart&#10;&#10;Description automatically generated">
            <a:extLst>
              <a:ext uri="{FF2B5EF4-FFF2-40B4-BE49-F238E27FC236}">
                <a16:creationId xmlns:a16="http://schemas.microsoft.com/office/drawing/2014/main" id="{8831B499-95EB-4621-9CDD-D8105E282B8C}"/>
              </a:ext>
            </a:extLst>
          </p:cNvPr>
          <p:cNvPicPr>
            <a:picLocks noChangeAspect="1"/>
          </p:cNvPicPr>
          <p:nvPr/>
        </p:nvPicPr>
        <p:blipFill>
          <a:blip r:embed="rId3"/>
          <a:stretch>
            <a:fillRect/>
          </a:stretch>
        </p:blipFill>
        <p:spPr>
          <a:xfrm>
            <a:off x="1447844" y="642988"/>
            <a:ext cx="1490389" cy="5571543"/>
          </a:xfrm>
          <a:prstGeom prst="rect">
            <a:avLst/>
          </a:prstGeom>
        </p:spPr>
      </p:pic>
      <p:sp>
        <p:nvSpPr>
          <p:cNvPr id="14" name="Text Placeholder 1">
            <a:extLst>
              <a:ext uri="{FF2B5EF4-FFF2-40B4-BE49-F238E27FC236}">
                <a16:creationId xmlns:a16="http://schemas.microsoft.com/office/drawing/2014/main" id="{13EECF96-FED5-4C61-959D-3E490E6B48FD}"/>
              </a:ext>
            </a:extLst>
          </p:cNvPr>
          <p:cNvSpPr txBox="1">
            <a:spLocks/>
          </p:cNvSpPr>
          <p:nvPr/>
        </p:nvSpPr>
        <p:spPr>
          <a:xfrm>
            <a:off x="4387515" y="2022601"/>
            <a:ext cx="7161017" cy="4154361"/>
          </a:xfrm>
          <a:prstGeom prst="rect">
            <a:avLst/>
          </a:prstGeom>
        </p:spPr>
        <p:txBody>
          <a:bodyPr vert="horz" lIns="91440" tIns="45720" rIns="91440" bIns="45720" rtlCol="0" anchor="t">
            <a:normAutofit/>
          </a:bodyPr>
          <a:lstStyle>
            <a:lvl1pPr marL="0" indent="0" algn="l" defTabSz="1219170" rtl="0" eaLnBrk="1" latinLnBrk="0" hangingPunct="1">
              <a:lnSpc>
                <a:spcPct val="90000"/>
              </a:lnSpc>
              <a:spcBef>
                <a:spcPts val="1333"/>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indent="-228600" defTabSz="914400">
              <a:spcBef>
                <a:spcPts val="0"/>
              </a:spcBef>
              <a:buFont typeface="Arial" panose="020B0604020202020204" pitchFamily="34" charset="0"/>
              <a:buChar char="•"/>
              <a:defRPr/>
            </a:pPr>
            <a:endParaRPr lang="en-US" sz="2000">
              <a:solidFill>
                <a:schemeClr val="tx1"/>
              </a:solidFill>
            </a:endParaRPr>
          </a:p>
          <a:p>
            <a:pPr marL="285750" indent="-228600" defTabSz="914400">
              <a:spcBef>
                <a:spcPts val="0"/>
              </a:spcBef>
              <a:buFont typeface="Arial" panose="020B0604020202020204" pitchFamily="34" charset="0"/>
              <a:buChar char="•"/>
            </a:pPr>
            <a:r>
              <a:rPr lang="en-US" sz="2800">
                <a:solidFill>
                  <a:schemeClr val="tx1"/>
                </a:solidFill>
              </a:rPr>
              <a:t>An intuitive, responsive app to create a smooth user experience.</a:t>
            </a:r>
            <a:endParaRPr lang="en-US" sz="2800">
              <a:solidFill>
                <a:schemeClr val="tx1"/>
              </a:solidFill>
              <a:cs typeface="Calibri"/>
            </a:endParaRPr>
          </a:p>
          <a:p>
            <a:pPr marL="285750" indent="-228600" defTabSz="914400">
              <a:spcBef>
                <a:spcPts val="0"/>
              </a:spcBef>
              <a:buFont typeface="Arial" panose="020B0604020202020204" pitchFamily="34" charset="0"/>
              <a:buChar char="•"/>
            </a:pPr>
            <a:r>
              <a:rPr lang="en-US" sz="2800">
                <a:solidFill>
                  <a:schemeClr val="tx1"/>
                </a:solidFill>
              </a:rPr>
              <a:t>The homepage to be divided into several sections which promotes a range of different offers to target different audiences.</a:t>
            </a:r>
            <a:endParaRPr lang="en-US" sz="2800">
              <a:solidFill>
                <a:schemeClr val="tx1"/>
              </a:solidFill>
              <a:cs typeface="Calibri"/>
            </a:endParaRPr>
          </a:p>
          <a:p>
            <a:pPr marL="285750" indent="-228600" defTabSz="914400">
              <a:spcBef>
                <a:spcPts val="0"/>
              </a:spcBef>
              <a:buFont typeface="Arial" panose="020B0604020202020204" pitchFamily="34" charset="0"/>
              <a:buChar char="•"/>
            </a:pPr>
            <a:r>
              <a:rPr lang="en-US" sz="2800">
                <a:solidFill>
                  <a:schemeClr val="tx1"/>
                </a:solidFill>
              </a:rPr>
              <a:t>Offers shown based on discounts, based on search or overall best monthly deals.</a:t>
            </a:r>
            <a:endParaRPr lang="en-US" sz="2800">
              <a:solidFill>
                <a:schemeClr val="tx1"/>
              </a:solidFill>
              <a:cs typeface="Calibri"/>
            </a:endParaRPr>
          </a:p>
          <a:p>
            <a:pPr marL="342900" indent="-228600" defTabSz="914400">
              <a:spcBef>
                <a:spcPts val="0"/>
              </a:spcBef>
              <a:buFont typeface="Arial" panose="020B0604020202020204" pitchFamily="34" charset="0"/>
              <a:buChar char="•"/>
            </a:pPr>
            <a:endParaRPr lang="en-US" sz="2000">
              <a:solidFill>
                <a:schemeClr val="tx1"/>
              </a:solidFill>
            </a:endParaRPr>
          </a:p>
          <a:p>
            <a:pPr indent="-228600" defTabSz="914400">
              <a:buFont typeface="Arial" panose="020B0604020202020204" pitchFamily="34" charset="0"/>
              <a:buChar char="•"/>
            </a:pPr>
            <a:endParaRPr lang="en-US" sz="2000">
              <a:solidFill>
                <a:schemeClr val="tx1"/>
              </a:solidFill>
            </a:endParaRPr>
          </a:p>
        </p:txBody>
      </p:sp>
    </p:spTree>
    <p:extLst>
      <p:ext uri="{BB962C8B-B14F-4D97-AF65-F5344CB8AC3E}">
        <p14:creationId xmlns:p14="http://schemas.microsoft.com/office/powerpoint/2010/main" val="2999987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Title 1">
            <a:extLst>
              <a:ext uri="{FF2B5EF4-FFF2-40B4-BE49-F238E27FC236}">
                <a16:creationId xmlns:a16="http://schemas.microsoft.com/office/drawing/2014/main" id="{757E8399-D3CD-4CFF-B553-1CD7208C4162}"/>
              </a:ext>
            </a:extLst>
          </p:cNvPr>
          <p:cNvSpPr>
            <a:spLocks noGrp="1"/>
          </p:cNvSpPr>
          <p:nvPr>
            <p:ph type="title"/>
          </p:nvPr>
        </p:nvSpPr>
        <p:spPr>
          <a:xfrm>
            <a:off x="4384039" y="365125"/>
            <a:ext cx="7164493" cy="1325563"/>
          </a:xfrm>
        </p:spPr>
        <p:txBody>
          <a:bodyPr vert="horz" lIns="91440" tIns="45720" rIns="91440" bIns="45720" rtlCol="0" anchor="ctr">
            <a:normAutofit/>
          </a:bodyPr>
          <a:lstStyle/>
          <a:p>
            <a:pPr defTabSz="914400"/>
            <a:r>
              <a:rPr lang="en-US" sz="4400" kern="1200">
                <a:solidFill>
                  <a:schemeClr val="tx1"/>
                </a:solidFill>
                <a:latin typeface="+mj-lt"/>
                <a:ea typeface="+mj-ea"/>
                <a:cs typeface="+mj-cs"/>
              </a:rPr>
              <a:t>Payment Methods</a:t>
            </a:r>
          </a:p>
        </p:txBody>
      </p:sp>
      <p:pic>
        <p:nvPicPr>
          <p:cNvPr id="9" name="Picture 8" descr="Graphical user interface, application&#10;&#10;Description automatically generated">
            <a:extLst>
              <a:ext uri="{FF2B5EF4-FFF2-40B4-BE49-F238E27FC236}">
                <a16:creationId xmlns:a16="http://schemas.microsoft.com/office/drawing/2014/main" id="{FE2BF647-A62E-AE4D-9D1B-B20A2DDD01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3196" y="642988"/>
            <a:ext cx="2019684" cy="5571543"/>
          </a:xfrm>
          <a:prstGeom prst="rect">
            <a:avLst/>
          </a:prstGeom>
        </p:spPr>
      </p:pic>
      <p:sp>
        <p:nvSpPr>
          <p:cNvPr id="14" name="Text Placeholder 1">
            <a:extLst>
              <a:ext uri="{FF2B5EF4-FFF2-40B4-BE49-F238E27FC236}">
                <a16:creationId xmlns:a16="http://schemas.microsoft.com/office/drawing/2014/main" id="{13EECF96-FED5-4C61-959D-3E490E6B48FD}"/>
              </a:ext>
            </a:extLst>
          </p:cNvPr>
          <p:cNvSpPr txBox="1">
            <a:spLocks/>
          </p:cNvSpPr>
          <p:nvPr/>
        </p:nvSpPr>
        <p:spPr>
          <a:xfrm>
            <a:off x="4387515" y="2022601"/>
            <a:ext cx="7161017" cy="4154361"/>
          </a:xfrm>
          <a:prstGeom prst="rect">
            <a:avLst/>
          </a:prstGeom>
        </p:spPr>
        <p:txBody>
          <a:bodyPr vert="horz" lIns="91440" tIns="45720" rIns="91440" bIns="45720" rtlCol="0" anchor="t">
            <a:normAutofit/>
          </a:bodyPr>
          <a:lstStyle>
            <a:lvl1pPr marL="0" indent="0" algn="l" defTabSz="1219170" rtl="0" eaLnBrk="1" latinLnBrk="0" hangingPunct="1">
              <a:lnSpc>
                <a:spcPct val="90000"/>
              </a:lnSpc>
              <a:spcBef>
                <a:spcPts val="1333"/>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marL="285750" indent="-228600" defTabSz="914400">
              <a:spcBef>
                <a:spcPts val="0"/>
              </a:spcBef>
              <a:buFont typeface="Arial" panose="020B0604020202020204" pitchFamily="34" charset="0"/>
              <a:buChar char="•"/>
              <a:defRPr/>
            </a:pPr>
            <a:r>
              <a:rPr lang="en-US" sz="2800">
                <a:solidFill>
                  <a:schemeClr val="tx1"/>
                </a:solidFill>
              </a:rPr>
              <a:t>A </a:t>
            </a:r>
            <a:r>
              <a:rPr lang="en-US" sz="2800" b="1">
                <a:solidFill>
                  <a:schemeClr val="tx1"/>
                </a:solidFill>
              </a:rPr>
              <a:t>simple payment methods system </a:t>
            </a:r>
            <a:r>
              <a:rPr lang="en-US" sz="2800">
                <a:solidFill>
                  <a:schemeClr val="tx1"/>
                </a:solidFill>
              </a:rPr>
              <a:t>where users </a:t>
            </a:r>
            <a:r>
              <a:rPr lang="en-US" sz="2800" b="1">
                <a:solidFill>
                  <a:schemeClr val="tx1"/>
                </a:solidFill>
              </a:rPr>
              <a:t>could easily add and switch between a wide range of payment methods.</a:t>
            </a:r>
            <a:endParaRPr lang="en-US" sz="2800">
              <a:solidFill>
                <a:schemeClr val="tx1"/>
              </a:solidFill>
              <a:cs typeface="Calibri"/>
            </a:endParaRPr>
          </a:p>
          <a:p>
            <a:pPr marL="285750" indent="-228600" defTabSz="914400">
              <a:spcBef>
                <a:spcPts val="0"/>
              </a:spcBef>
              <a:buFont typeface="Arial" panose="020B0604020202020204" pitchFamily="34" charset="0"/>
              <a:buChar char="•"/>
            </a:pPr>
            <a:r>
              <a:rPr lang="en-US" sz="2800">
                <a:solidFill>
                  <a:schemeClr val="tx1"/>
                </a:solidFill>
              </a:rPr>
              <a:t>The payment methods are varied:</a:t>
            </a:r>
            <a:endParaRPr lang="en-US" sz="2800">
              <a:solidFill>
                <a:schemeClr val="tx1"/>
              </a:solidFill>
              <a:cs typeface="Calibri"/>
            </a:endParaRPr>
          </a:p>
          <a:p>
            <a:pPr marL="1238250" lvl="1" indent="-228600" defTabSz="914400">
              <a:spcBef>
                <a:spcPts val="0"/>
              </a:spcBef>
            </a:pPr>
            <a:r>
              <a:rPr lang="en-US" sz="2800"/>
              <a:t>Credit card</a:t>
            </a:r>
            <a:endParaRPr lang="en-US" sz="2800">
              <a:cs typeface="Calibri"/>
            </a:endParaRPr>
          </a:p>
          <a:p>
            <a:pPr marL="1238250" lvl="1" indent="-228600" defTabSz="914400">
              <a:spcBef>
                <a:spcPts val="0"/>
              </a:spcBef>
            </a:pPr>
            <a:r>
              <a:rPr lang="en-US" sz="2800"/>
              <a:t>E-bank transfer (Klarna)</a:t>
            </a:r>
            <a:endParaRPr lang="en-US" sz="2800">
              <a:cs typeface="Calibri"/>
            </a:endParaRPr>
          </a:p>
          <a:p>
            <a:pPr marL="1238250" lvl="1" indent="-228600" defTabSz="914400">
              <a:spcBef>
                <a:spcPts val="0"/>
              </a:spcBef>
            </a:pPr>
            <a:r>
              <a:rPr lang="en-US" sz="2800"/>
              <a:t>Pay Pal</a:t>
            </a:r>
            <a:endParaRPr lang="en-US" sz="2800">
              <a:cs typeface="Calibri"/>
            </a:endParaRPr>
          </a:p>
          <a:p>
            <a:pPr marL="1238250" lvl="1" indent="-228600" defTabSz="914400">
              <a:spcBef>
                <a:spcPts val="0"/>
              </a:spcBef>
            </a:pPr>
            <a:r>
              <a:rPr lang="en-US" sz="2800"/>
              <a:t>Google Pay</a:t>
            </a:r>
            <a:endParaRPr lang="en-US" sz="2800">
              <a:cs typeface="Calibri"/>
            </a:endParaRPr>
          </a:p>
          <a:p>
            <a:pPr marL="1238250" lvl="1" indent="-228600" defTabSz="914400">
              <a:spcBef>
                <a:spcPts val="0"/>
              </a:spcBef>
            </a:pPr>
            <a:r>
              <a:rPr lang="en-US" sz="2800"/>
              <a:t>Apple Pay.</a:t>
            </a:r>
            <a:endParaRPr lang="en-US" sz="2800">
              <a:cs typeface="Calibri"/>
            </a:endParaRPr>
          </a:p>
          <a:p>
            <a:pPr marL="1352550" lvl="1" indent="-228600" defTabSz="914400">
              <a:spcBef>
                <a:spcPts val="0"/>
              </a:spcBef>
            </a:pPr>
            <a:endParaRPr lang="en-US" sz="2000"/>
          </a:p>
          <a:p>
            <a:pPr marL="285750" indent="-228600" defTabSz="914400">
              <a:spcBef>
                <a:spcPts val="0"/>
              </a:spcBef>
              <a:buFont typeface="Arial" panose="020B0604020202020204" pitchFamily="34" charset="0"/>
              <a:buChar char="•"/>
            </a:pPr>
            <a:endParaRPr lang="en-US" sz="2000">
              <a:solidFill>
                <a:schemeClr val="tx1"/>
              </a:solidFill>
            </a:endParaRPr>
          </a:p>
          <a:p>
            <a:pPr marL="285750" indent="-228600" defTabSz="914400">
              <a:spcBef>
                <a:spcPts val="0"/>
              </a:spcBef>
              <a:buFont typeface="Arial" panose="020B0604020202020204" pitchFamily="34" charset="0"/>
              <a:buChar char="•"/>
            </a:pPr>
            <a:endParaRPr lang="en-US" sz="2000">
              <a:solidFill>
                <a:schemeClr val="tx1"/>
              </a:solidFill>
            </a:endParaRPr>
          </a:p>
          <a:p>
            <a:pPr indent="-228600" defTabSz="914400">
              <a:buFont typeface="Arial" panose="020B0604020202020204" pitchFamily="34" charset="0"/>
              <a:buChar char="•"/>
            </a:pPr>
            <a:endParaRPr lang="en-US" sz="2000">
              <a:solidFill>
                <a:schemeClr val="tx1"/>
              </a:solidFill>
            </a:endParaRPr>
          </a:p>
        </p:txBody>
      </p:sp>
    </p:spTree>
    <p:extLst>
      <p:ext uri="{BB962C8B-B14F-4D97-AF65-F5344CB8AC3E}">
        <p14:creationId xmlns:p14="http://schemas.microsoft.com/office/powerpoint/2010/main" val="9048124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 Slide - Alternative 2">
  <a:themeElements>
    <a:clrScheme name="Custom 22">
      <a:dk1>
        <a:srgbClr val="000000"/>
      </a:dk1>
      <a:lt1>
        <a:srgbClr val="FFFFFF"/>
      </a:lt1>
      <a:dk2>
        <a:srgbClr val="000000"/>
      </a:dk2>
      <a:lt2>
        <a:srgbClr val="009FDA"/>
      </a:lt2>
      <a:accent1>
        <a:srgbClr val="F287B7"/>
      </a:accent1>
      <a:accent2>
        <a:srgbClr val="00A0B3"/>
      </a:accent2>
      <a:accent3>
        <a:srgbClr val="F0E600"/>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Asiakirja" ma:contentTypeID="0x010100323E73741306724FA5AE1D84B8E89024" ma:contentTypeVersion="4" ma:contentTypeDescription="Luo uusi asiakirja." ma:contentTypeScope="" ma:versionID="172ca17042756070643c3d7db7b496e4">
  <xsd:schema xmlns:xsd="http://www.w3.org/2001/XMLSchema" xmlns:xs="http://www.w3.org/2001/XMLSchema" xmlns:p="http://schemas.microsoft.com/office/2006/metadata/properties" xmlns:ns2="1cdc075f-1e56-4a4a-88c8-0b5ffc4ff4eb" targetNamespace="http://schemas.microsoft.com/office/2006/metadata/properties" ma:root="true" ma:fieldsID="5f8909d0fcf5e37f477061a53340ccc5" ns2:_="">
    <xsd:import namespace="1cdc075f-1e56-4a4a-88c8-0b5ffc4ff4eb"/>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cdc075f-1e56-4a4a-88c8-0b5ffc4ff4e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Sisältölaji"/>
        <xsd:element ref="dc:title" minOccurs="0" maxOccurs="1" ma:index="4" ma:displayName="Otsikk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833F7A-9FFB-48A6-BA14-7B6CF4D6F5BE}">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58BED5B2-60E4-4514-B8E3-C50D309A0AEC}">
  <ds:schemaRefs>
    <ds:schemaRef ds:uri="http://schemas.microsoft.com/sharepoint/v3/contenttype/forms"/>
  </ds:schemaRefs>
</ds:datastoreItem>
</file>

<file path=customXml/itemProps3.xml><?xml version="1.0" encoding="utf-8"?>
<ds:datastoreItem xmlns:ds="http://schemas.openxmlformats.org/officeDocument/2006/customXml" ds:itemID="{2D7B1EBC-15F8-44C9-BBDA-649C10091E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cdc075f-1e56-4a4a-88c8-0b5ffc4ff4e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TotalTime>
  <Words>567</Words>
  <Application>Microsoft Macintosh PowerPoint</Application>
  <PresentationFormat>Widescreen</PresentationFormat>
  <Paragraphs>77</Paragraphs>
  <Slides>18</Slides>
  <Notes>8</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18</vt:i4>
      </vt:variant>
    </vt:vector>
  </HeadingPairs>
  <TitlesOfParts>
    <vt:vector size="28" baseType="lpstr">
      <vt:lpstr>Arial</vt:lpstr>
      <vt:lpstr>Arial Black</vt:lpstr>
      <vt:lpstr>Calibri</vt:lpstr>
      <vt:lpstr>Calibri Light</vt:lpstr>
      <vt:lpstr>Corbel</vt:lpstr>
      <vt:lpstr>Courier New</vt:lpstr>
      <vt:lpstr>Open Sans</vt:lpstr>
      <vt:lpstr>Wingdings</vt:lpstr>
      <vt:lpstr>Office Theme</vt:lpstr>
      <vt:lpstr>Content Slide - Alternative 2</vt:lpstr>
      <vt:lpstr>Group 2 Presentation</vt:lpstr>
      <vt:lpstr>Introduction- Group 2</vt:lpstr>
      <vt:lpstr>Members'  contributions</vt:lpstr>
      <vt:lpstr>Product overview</vt:lpstr>
      <vt:lpstr>Main problems</vt:lpstr>
      <vt:lpstr>Requirements  &amp;  solutions</vt:lpstr>
      <vt:lpstr>Prototype</vt:lpstr>
      <vt:lpstr>Homepage</vt:lpstr>
      <vt:lpstr>Payment Methods</vt:lpstr>
      <vt:lpstr>Checkout Process</vt:lpstr>
      <vt:lpstr>Purchase Confirmation</vt:lpstr>
      <vt:lpstr>Jira Screenshots</vt:lpstr>
      <vt:lpstr>Our roadmap where we had a good overview of our past and future journeys.. </vt:lpstr>
      <vt:lpstr>The list of the epics and tasks we needed to do with due dates.</vt:lpstr>
      <vt:lpstr>Our board with the tickets for the tasks that need to get done.</vt:lpstr>
      <vt:lpstr>Prototype Changes based on Feedback</vt:lpstr>
      <vt:lpstr>Homepage</vt:lpstr>
      <vt:lpstr>Pre-defined customer journey.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2</dc:title>
  <dc:creator>Nguyen Nguyen</dc:creator>
  <cp:lastModifiedBy>Santiago Lobo van Wersch</cp:lastModifiedBy>
  <cp:revision>5</cp:revision>
  <dcterms:created xsi:type="dcterms:W3CDTF">2021-11-09T06:07:48Z</dcterms:created>
  <dcterms:modified xsi:type="dcterms:W3CDTF">2021-11-21T21:29:31Z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0x010100323E73741306724FA5AE1D84B8E89024</vt:lpwstr>
  </property>
</Properties>
</file>

<file path=docProps/thumbnail.jpeg>
</file>